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diagrams/data2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828" r:id="rId4"/>
  </p:sldMasterIdLst>
  <p:notesMasterIdLst>
    <p:notesMasterId r:id="rId42"/>
  </p:notesMasterIdLst>
  <p:handoutMasterIdLst>
    <p:handoutMasterId r:id="rId43"/>
  </p:handoutMasterIdLst>
  <p:sldIdLst>
    <p:sldId id="291" r:id="rId5"/>
    <p:sldId id="304" r:id="rId6"/>
    <p:sldId id="298" r:id="rId7"/>
    <p:sldId id="262" r:id="rId8"/>
    <p:sldId id="299" r:id="rId9"/>
    <p:sldId id="256" r:id="rId10"/>
    <p:sldId id="305" r:id="rId11"/>
    <p:sldId id="306" r:id="rId12"/>
    <p:sldId id="308" r:id="rId13"/>
    <p:sldId id="307" r:id="rId14"/>
    <p:sldId id="301" r:id="rId15"/>
    <p:sldId id="309" r:id="rId16"/>
    <p:sldId id="268" r:id="rId17"/>
    <p:sldId id="279" r:id="rId18"/>
    <p:sldId id="310" r:id="rId19"/>
    <p:sldId id="302" r:id="rId20"/>
    <p:sldId id="303" r:id="rId21"/>
    <p:sldId id="300" r:id="rId22"/>
    <p:sldId id="294" r:id="rId23"/>
    <p:sldId id="295" r:id="rId24"/>
    <p:sldId id="271" r:id="rId25"/>
    <p:sldId id="276" r:id="rId26"/>
    <p:sldId id="275" r:id="rId27"/>
    <p:sldId id="274" r:id="rId28"/>
    <p:sldId id="278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72" r:id="rId4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61D"/>
    <a:srgbClr val="BF0804"/>
    <a:srgbClr val="E6231E"/>
    <a:srgbClr val="0F0F1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D6F8917-7975-4536-9834-10C5EB4F6441}" v="699" dt="2020-03-11T10:16:15.143"/>
    <p1510:client id="{47F64BF0-7675-4315-90C2-E7F3E05E8665}" v="6" dt="2020-03-11T16:23:40.03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>
        <p:scale>
          <a:sx n="50" d="100"/>
          <a:sy n="50" d="100"/>
        </p:scale>
        <p:origin x="1380" y="4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8" d="100"/>
          <a:sy n="68" d="100"/>
        </p:scale>
        <p:origin x="3288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handoutMaster" Target="handoutMasters/handoutMaster1.xml"/><Relationship Id="rId48" Type="http://schemas.microsoft.com/office/2015/10/relationships/revisionInfo" Target="revisionInfo.xml"/></Relationships>
</file>

<file path=ppt/diagrams/_rels/data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image" Target="../media/image4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4">
  <dgm:title val=""/>
  <dgm:desc val=""/>
  <dgm:catLst>
    <dgm:cat type="accent2" pri="11400"/>
  </dgm:catLst>
  <dgm:styleLbl name="node0">
    <dgm:fillClrLst meth="cycle">
      <a:schemeClr val="accent2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2">
        <a:shade val="50000"/>
      </a:schemeClr>
      <a:schemeClr val="accent2">
        <a:tint val="45000"/>
      </a:schemeClr>
    </dgm:fillClrLst>
    <dgm:linClrLst meth="cycle">
      <a:schemeClr val="accent2">
        <a:shade val="50000"/>
      </a:schemeClr>
      <a:schemeClr val="accent2">
        <a:tint val="45000"/>
      </a:schemeClr>
    </dgm:linClrLst>
    <dgm:effectClrLst/>
    <dgm:txLinClrLst/>
    <dgm:txFillClrLst/>
    <dgm:txEffectClrLst/>
  </dgm:styleLbl>
  <dgm:styleLbl name="ln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2">
        <a:shade val="80000"/>
        <a:alpha val="50000"/>
      </a:schemeClr>
      <a:schemeClr val="accent2">
        <a:tint val="45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55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20C0089-735F-4246-99B3-E1D31FCC5EE6}" type="doc">
      <dgm:prSet loTypeId="urn:microsoft.com/office/officeart/2008/layout/HalfCircleOrganizationChart" loCatId="hierarchy" qsTypeId="urn:microsoft.com/office/officeart/2005/8/quickstyle/simple1" qsCatId="simple" csTypeId="urn:microsoft.com/office/officeart/2005/8/colors/accent5_2" csCatId="accent5" phldr="1"/>
      <dgm:spPr/>
      <dgm:t>
        <a:bodyPr/>
        <a:lstStyle/>
        <a:p>
          <a:endParaRPr lang="en-US"/>
        </a:p>
      </dgm:t>
    </dgm:pt>
    <dgm:pt modelId="{E088D27A-F646-42BC-A814-5FC53EFBEE1F}">
      <dgm:prSet phldrT="[Text]" custT="1"/>
      <dgm:spPr/>
      <dgm:t>
        <a:bodyPr/>
        <a:lstStyle/>
        <a:p>
          <a:r>
            <a:rPr lang="en-US" sz="1600" dirty="0"/>
            <a:t>.</a:t>
          </a:r>
        </a:p>
      </dgm:t>
    </dgm:pt>
    <dgm:pt modelId="{DB953BD8-2374-465C-91A8-1556C1133642}" type="parTrans" cxnId="{6C5AFD66-7329-48CD-BF1D-26F105F1BD2E}">
      <dgm:prSet/>
      <dgm:spPr/>
      <dgm:t>
        <a:bodyPr/>
        <a:lstStyle/>
        <a:p>
          <a:endParaRPr lang="en-US" sz="1200"/>
        </a:p>
      </dgm:t>
    </dgm:pt>
    <dgm:pt modelId="{4F068821-81CB-4E13-A760-A797EC6792E4}" type="sibTrans" cxnId="{6C5AFD66-7329-48CD-BF1D-26F105F1BD2E}">
      <dgm:prSet/>
      <dgm:spPr/>
      <dgm:t>
        <a:bodyPr/>
        <a:lstStyle/>
        <a:p>
          <a:endParaRPr lang="en-US" sz="1200"/>
        </a:p>
      </dgm:t>
    </dgm:pt>
    <dgm:pt modelId="{62B1762C-79A7-42EB-88AC-E953F1132345}">
      <dgm:prSet phldrT="[Text]" custT="1"/>
      <dgm:spPr/>
      <dgm:t>
        <a:bodyPr/>
        <a:lstStyle/>
        <a:p>
          <a:r>
            <a:rPr lang="en-US" sz="1600" dirty="0"/>
            <a:t>.</a:t>
          </a:r>
        </a:p>
      </dgm:t>
    </dgm:pt>
    <dgm:pt modelId="{7E7FCBF5-F70F-4F6E-A0AE-7A7C21AF4B7C}" type="parTrans" cxnId="{31A3A325-1EB6-4BD1-BCE0-386C0626580E}">
      <dgm:prSet/>
      <dgm:spPr/>
      <dgm:t>
        <a:bodyPr/>
        <a:lstStyle/>
        <a:p>
          <a:endParaRPr lang="en-US" sz="1200"/>
        </a:p>
      </dgm:t>
    </dgm:pt>
    <dgm:pt modelId="{29E7F2DD-2C23-417A-A194-9A5E84B09C5B}" type="sibTrans" cxnId="{31A3A325-1EB6-4BD1-BCE0-386C0626580E}">
      <dgm:prSet/>
      <dgm:spPr/>
      <dgm:t>
        <a:bodyPr/>
        <a:lstStyle/>
        <a:p>
          <a:endParaRPr lang="en-US" sz="1200"/>
        </a:p>
      </dgm:t>
    </dgm:pt>
    <dgm:pt modelId="{1E73BD28-88C6-4C83-8FEF-1A30FB848FB0}">
      <dgm:prSet phldrT="[Text]" custT="1"/>
      <dgm:spPr/>
      <dgm:t>
        <a:bodyPr/>
        <a:lstStyle/>
        <a:p>
          <a:r>
            <a:rPr lang="en-US" sz="1600" dirty="0"/>
            <a:t>.</a:t>
          </a:r>
        </a:p>
      </dgm:t>
    </dgm:pt>
    <dgm:pt modelId="{CC710FCF-07E8-4E7B-9EE0-36A0386DD5D4}" type="sibTrans" cxnId="{4CE37E63-EC76-45C0-89AF-85373FA05780}">
      <dgm:prSet/>
      <dgm:spPr/>
      <dgm:t>
        <a:bodyPr/>
        <a:lstStyle/>
        <a:p>
          <a:endParaRPr lang="en-US" sz="1200"/>
        </a:p>
      </dgm:t>
    </dgm:pt>
    <dgm:pt modelId="{E8FFE42E-4EC7-4B9C-8B55-F99213561811}" type="parTrans" cxnId="{4CE37E63-EC76-45C0-89AF-85373FA05780}">
      <dgm:prSet/>
      <dgm:spPr/>
      <dgm:t>
        <a:bodyPr/>
        <a:lstStyle/>
        <a:p>
          <a:endParaRPr lang="en-US" sz="1200"/>
        </a:p>
      </dgm:t>
    </dgm:pt>
    <dgm:pt modelId="{F0C0C8D4-B6C7-420C-8426-880E5FE07766}">
      <dgm:prSet phldrT="[Text]" custT="1"/>
      <dgm:spPr/>
      <dgm:t>
        <a:bodyPr/>
        <a:lstStyle/>
        <a:p>
          <a:r>
            <a:rPr lang="en-US" sz="1600" dirty="0"/>
            <a:t>.</a:t>
          </a:r>
        </a:p>
      </dgm:t>
    </dgm:pt>
    <dgm:pt modelId="{926E01D1-C1A2-43C9-9475-7F86DAB25C06}" type="parTrans" cxnId="{D59E346E-E24F-4ECB-9BB0-327AFD448583}">
      <dgm:prSet/>
      <dgm:spPr/>
      <dgm:t>
        <a:bodyPr/>
        <a:lstStyle/>
        <a:p>
          <a:endParaRPr lang="en-US"/>
        </a:p>
      </dgm:t>
    </dgm:pt>
    <dgm:pt modelId="{591C9B9C-EADD-4BA0-AFCA-ED8F0F675E16}" type="sibTrans" cxnId="{D59E346E-E24F-4ECB-9BB0-327AFD448583}">
      <dgm:prSet/>
      <dgm:spPr/>
      <dgm:t>
        <a:bodyPr/>
        <a:lstStyle/>
        <a:p>
          <a:endParaRPr lang="en-US"/>
        </a:p>
      </dgm:t>
    </dgm:pt>
    <dgm:pt modelId="{7AD13C87-6A1E-4609-A678-0146DF82C110}">
      <dgm:prSet phldrT="[Text]" custT="1"/>
      <dgm:spPr/>
      <dgm:t>
        <a:bodyPr/>
        <a:lstStyle/>
        <a:p>
          <a:r>
            <a:rPr lang="en-US" sz="1600" dirty="0"/>
            <a:t>.</a:t>
          </a:r>
        </a:p>
      </dgm:t>
    </dgm:pt>
    <dgm:pt modelId="{F89932E3-3DFD-48EB-A985-E1767F3DD290}" type="parTrans" cxnId="{741D0563-064D-42AC-BCCE-51597921927D}">
      <dgm:prSet/>
      <dgm:spPr/>
      <dgm:t>
        <a:bodyPr/>
        <a:lstStyle/>
        <a:p>
          <a:endParaRPr lang="en-US"/>
        </a:p>
      </dgm:t>
    </dgm:pt>
    <dgm:pt modelId="{2D13E400-DDDD-4717-B58C-5540820746B2}" type="sibTrans" cxnId="{741D0563-064D-42AC-BCCE-51597921927D}">
      <dgm:prSet/>
      <dgm:spPr/>
      <dgm:t>
        <a:bodyPr/>
        <a:lstStyle/>
        <a:p>
          <a:endParaRPr lang="en-US"/>
        </a:p>
      </dgm:t>
    </dgm:pt>
    <dgm:pt modelId="{404A69C0-C6BC-4804-966B-FE0731AFFEFE}" type="pres">
      <dgm:prSet presAssocID="{120C0089-735F-4246-99B3-E1D31FCC5EE6}" presName="Name0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A99FE318-7FAD-4CA3-B179-AF8F5C18462F}" type="pres">
      <dgm:prSet presAssocID="{E088D27A-F646-42BC-A814-5FC53EFBEE1F}" presName="hierRoot1" presStyleCnt="0">
        <dgm:presLayoutVars>
          <dgm:hierBranch val="init"/>
        </dgm:presLayoutVars>
      </dgm:prSet>
      <dgm:spPr/>
    </dgm:pt>
    <dgm:pt modelId="{38A3E373-2E30-4F87-A38F-1DB04FC7FE26}" type="pres">
      <dgm:prSet presAssocID="{E088D27A-F646-42BC-A814-5FC53EFBEE1F}" presName="rootComposite1" presStyleCnt="0"/>
      <dgm:spPr/>
    </dgm:pt>
    <dgm:pt modelId="{9D044105-3C69-41DE-9849-037A51B66A9E}" type="pres">
      <dgm:prSet presAssocID="{E088D27A-F646-42BC-A814-5FC53EFBEE1F}" presName="rootText1" presStyleLbl="alignAcc1" presStyleIdx="0" presStyleCnt="0">
        <dgm:presLayoutVars>
          <dgm:chPref val="3"/>
        </dgm:presLayoutVars>
      </dgm:prSet>
      <dgm:spPr/>
    </dgm:pt>
    <dgm:pt modelId="{9BEF4866-847F-48D0-9D38-67B6EA599AB6}" type="pres">
      <dgm:prSet presAssocID="{E088D27A-F646-42BC-A814-5FC53EFBEE1F}" presName="topArc1" presStyleLbl="parChTrans1D1" presStyleIdx="0" presStyleCnt="10"/>
      <dgm:spPr/>
    </dgm:pt>
    <dgm:pt modelId="{74B77C07-02AC-4464-8D88-C6522272AB7F}" type="pres">
      <dgm:prSet presAssocID="{E088D27A-F646-42BC-A814-5FC53EFBEE1F}" presName="bottomArc1" presStyleLbl="parChTrans1D1" presStyleIdx="1" presStyleCnt="10"/>
      <dgm:spPr/>
    </dgm:pt>
    <dgm:pt modelId="{A59EB883-73DD-4336-AB25-6E380E4DDA64}" type="pres">
      <dgm:prSet presAssocID="{E088D27A-F646-42BC-A814-5FC53EFBEE1F}" presName="topConnNode1" presStyleLbl="node1" presStyleIdx="0" presStyleCnt="0"/>
      <dgm:spPr/>
    </dgm:pt>
    <dgm:pt modelId="{D9C603B0-6DD3-4799-9317-D38A28DA81FE}" type="pres">
      <dgm:prSet presAssocID="{E088D27A-F646-42BC-A814-5FC53EFBEE1F}" presName="hierChild2" presStyleCnt="0"/>
      <dgm:spPr/>
    </dgm:pt>
    <dgm:pt modelId="{FCFC2BB3-D651-463B-9CB6-13471BEDD0FB}" type="pres">
      <dgm:prSet presAssocID="{7E7FCBF5-F70F-4F6E-A0AE-7A7C21AF4B7C}" presName="Name28" presStyleLbl="parChTrans1D2" presStyleIdx="0" presStyleCnt="4"/>
      <dgm:spPr/>
    </dgm:pt>
    <dgm:pt modelId="{2A6A8BF5-E637-415B-A908-035639D30521}" type="pres">
      <dgm:prSet presAssocID="{62B1762C-79A7-42EB-88AC-E953F1132345}" presName="hierRoot2" presStyleCnt="0">
        <dgm:presLayoutVars>
          <dgm:hierBranch val="init"/>
        </dgm:presLayoutVars>
      </dgm:prSet>
      <dgm:spPr/>
    </dgm:pt>
    <dgm:pt modelId="{D89655A8-8FD7-4D22-A8BC-1D76AC848684}" type="pres">
      <dgm:prSet presAssocID="{62B1762C-79A7-42EB-88AC-E953F1132345}" presName="rootComposite2" presStyleCnt="0"/>
      <dgm:spPr/>
    </dgm:pt>
    <dgm:pt modelId="{90A8E272-76FD-4DAE-99AB-569878ED3D57}" type="pres">
      <dgm:prSet presAssocID="{62B1762C-79A7-42EB-88AC-E953F1132345}" presName="rootText2" presStyleLbl="alignAcc1" presStyleIdx="0" presStyleCnt="0" custLinFactNeighborX="-21198">
        <dgm:presLayoutVars>
          <dgm:chPref val="3"/>
        </dgm:presLayoutVars>
      </dgm:prSet>
      <dgm:spPr/>
    </dgm:pt>
    <dgm:pt modelId="{DEB61C24-338E-48B2-B970-AA68416C3F19}" type="pres">
      <dgm:prSet presAssocID="{62B1762C-79A7-42EB-88AC-E953F1132345}" presName="topArc2" presStyleLbl="parChTrans1D1" presStyleIdx="2" presStyleCnt="10"/>
      <dgm:spPr/>
    </dgm:pt>
    <dgm:pt modelId="{592A8F66-3F6B-4954-9282-692842E5BA71}" type="pres">
      <dgm:prSet presAssocID="{62B1762C-79A7-42EB-88AC-E953F1132345}" presName="bottomArc2" presStyleLbl="parChTrans1D1" presStyleIdx="3" presStyleCnt="10"/>
      <dgm:spPr/>
    </dgm:pt>
    <dgm:pt modelId="{FE958556-43FB-4532-BB3E-6205138F02E5}" type="pres">
      <dgm:prSet presAssocID="{62B1762C-79A7-42EB-88AC-E953F1132345}" presName="topConnNode2" presStyleLbl="node2" presStyleIdx="0" presStyleCnt="0"/>
      <dgm:spPr/>
    </dgm:pt>
    <dgm:pt modelId="{C7F181CB-9EC6-4064-B8B2-4A7107FACD9F}" type="pres">
      <dgm:prSet presAssocID="{62B1762C-79A7-42EB-88AC-E953F1132345}" presName="hierChild4" presStyleCnt="0"/>
      <dgm:spPr/>
    </dgm:pt>
    <dgm:pt modelId="{7B0FCD4A-4DB8-4687-A69F-FA8BFA5EE07C}" type="pres">
      <dgm:prSet presAssocID="{62B1762C-79A7-42EB-88AC-E953F1132345}" presName="hierChild5" presStyleCnt="0"/>
      <dgm:spPr/>
    </dgm:pt>
    <dgm:pt modelId="{4673B7AE-93ED-4080-980F-69038E0DC513}" type="pres">
      <dgm:prSet presAssocID="{926E01D1-C1A2-43C9-9475-7F86DAB25C06}" presName="Name28" presStyleLbl="parChTrans1D2" presStyleIdx="1" presStyleCnt="4"/>
      <dgm:spPr/>
    </dgm:pt>
    <dgm:pt modelId="{0BB9AC5F-8EE6-4CFF-837E-4171547736AE}" type="pres">
      <dgm:prSet presAssocID="{F0C0C8D4-B6C7-420C-8426-880E5FE07766}" presName="hierRoot2" presStyleCnt="0">
        <dgm:presLayoutVars>
          <dgm:hierBranch val="init"/>
        </dgm:presLayoutVars>
      </dgm:prSet>
      <dgm:spPr/>
    </dgm:pt>
    <dgm:pt modelId="{F82A95C3-0968-4FF6-AE9E-EEEB324F78A1}" type="pres">
      <dgm:prSet presAssocID="{F0C0C8D4-B6C7-420C-8426-880E5FE07766}" presName="rootComposite2" presStyleCnt="0"/>
      <dgm:spPr/>
    </dgm:pt>
    <dgm:pt modelId="{3441C709-1A3D-4DEF-9FEA-BC71F3A69519}" type="pres">
      <dgm:prSet presAssocID="{F0C0C8D4-B6C7-420C-8426-880E5FE07766}" presName="rootText2" presStyleLbl="alignAcc1" presStyleIdx="0" presStyleCnt="0">
        <dgm:presLayoutVars>
          <dgm:chPref val="3"/>
        </dgm:presLayoutVars>
      </dgm:prSet>
      <dgm:spPr/>
    </dgm:pt>
    <dgm:pt modelId="{8544A81F-905C-4C68-8D3B-ACE0D296DC70}" type="pres">
      <dgm:prSet presAssocID="{F0C0C8D4-B6C7-420C-8426-880E5FE07766}" presName="topArc2" presStyleLbl="parChTrans1D1" presStyleIdx="4" presStyleCnt="10"/>
      <dgm:spPr/>
    </dgm:pt>
    <dgm:pt modelId="{756314DD-D22F-4D3B-A812-087AA37B8884}" type="pres">
      <dgm:prSet presAssocID="{F0C0C8D4-B6C7-420C-8426-880E5FE07766}" presName="bottomArc2" presStyleLbl="parChTrans1D1" presStyleIdx="5" presStyleCnt="10"/>
      <dgm:spPr/>
    </dgm:pt>
    <dgm:pt modelId="{9EB4D7D2-5CC4-4B00-991E-EF6480457953}" type="pres">
      <dgm:prSet presAssocID="{F0C0C8D4-B6C7-420C-8426-880E5FE07766}" presName="topConnNode2" presStyleLbl="node2" presStyleIdx="0" presStyleCnt="0"/>
      <dgm:spPr/>
    </dgm:pt>
    <dgm:pt modelId="{FCC0CD91-9D17-4D67-9FA6-2A9EBC447DAC}" type="pres">
      <dgm:prSet presAssocID="{F0C0C8D4-B6C7-420C-8426-880E5FE07766}" presName="hierChild4" presStyleCnt="0"/>
      <dgm:spPr/>
    </dgm:pt>
    <dgm:pt modelId="{2F16D7D2-9971-47B3-98CA-9D609F1F6E66}" type="pres">
      <dgm:prSet presAssocID="{F0C0C8D4-B6C7-420C-8426-880E5FE07766}" presName="hierChild5" presStyleCnt="0"/>
      <dgm:spPr/>
    </dgm:pt>
    <dgm:pt modelId="{B1A5EE5A-AEDE-4A47-A5B9-E027A18A3727}" type="pres">
      <dgm:prSet presAssocID="{F89932E3-3DFD-48EB-A985-E1767F3DD290}" presName="Name28" presStyleLbl="parChTrans1D2" presStyleIdx="2" presStyleCnt="4"/>
      <dgm:spPr/>
    </dgm:pt>
    <dgm:pt modelId="{F12FE6D5-76FC-4D17-BDE5-AB94E0C8F967}" type="pres">
      <dgm:prSet presAssocID="{7AD13C87-6A1E-4609-A678-0146DF82C110}" presName="hierRoot2" presStyleCnt="0">
        <dgm:presLayoutVars>
          <dgm:hierBranch val="init"/>
        </dgm:presLayoutVars>
      </dgm:prSet>
      <dgm:spPr/>
    </dgm:pt>
    <dgm:pt modelId="{3941068D-DC52-42F8-992D-3372DB991C57}" type="pres">
      <dgm:prSet presAssocID="{7AD13C87-6A1E-4609-A678-0146DF82C110}" presName="rootComposite2" presStyleCnt="0"/>
      <dgm:spPr/>
    </dgm:pt>
    <dgm:pt modelId="{31FF3EF1-527A-4257-A8C5-23B53F687BBD}" type="pres">
      <dgm:prSet presAssocID="{7AD13C87-6A1E-4609-A678-0146DF82C110}" presName="rootText2" presStyleLbl="alignAcc1" presStyleIdx="0" presStyleCnt="0">
        <dgm:presLayoutVars>
          <dgm:chPref val="3"/>
        </dgm:presLayoutVars>
      </dgm:prSet>
      <dgm:spPr/>
    </dgm:pt>
    <dgm:pt modelId="{EC8E5549-1249-444A-AD6A-37184E518CBA}" type="pres">
      <dgm:prSet presAssocID="{7AD13C87-6A1E-4609-A678-0146DF82C110}" presName="topArc2" presStyleLbl="parChTrans1D1" presStyleIdx="6" presStyleCnt="10"/>
      <dgm:spPr/>
    </dgm:pt>
    <dgm:pt modelId="{CB7C6DC6-3B0D-49FA-B565-0F72AB6F6E95}" type="pres">
      <dgm:prSet presAssocID="{7AD13C87-6A1E-4609-A678-0146DF82C110}" presName="bottomArc2" presStyleLbl="parChTrans1D1" presStyleIdx="7" presStyleCnt="10"/>
      <dgm:spPr/>
    </dgm:pt>
    <dgm:pt modelId="{F5EBA20B-79D7-4BDC-8115-BABFB2948AC9}" type="pres">
      <dgm:prSet presAssocID="{7AD13C87-6A1E-4609-A678-0146DF82C110}" presName="topConnNode2" presStyleLbl="node2" presStyleIdx="0" presStyleCnt="0"/>
      <dgm:spPr/>
    </dgm:pt>
    <dgm:pt modelId="{673001BD-9C39-4F52-9EF9-BAEAC0D20BF8}" type="pres">
      <dgm:prSet presAssocID="{7AD13C87-6A1E-4609-A678-0146DF82C110}" presName="hierChild4" presStyleCnt="0"/>
      <dgm:spPr/>
    </dgm:pt>
    <dgm:pt modelId="{642EE686-8429-451D-97BD-2E7F87045EAE}" type="pres">
      <dgm:prSet presAssocID="{7AD13C87-6A1E-4609-A678-0146DF82C110}" presName="hierChild5" presStyleCnt="0"/>
      <dgm:spPr/>
    </dgm:pt>
    <dgm:pt modelId="{6BB1E600-445B-42F9-BD6F-68871D675093}" type="pres">
      <dgm:prSet presAssocID="{E8FFE42E-4EC7-4B9C-8B55-F99213561811}" presName="Name28" presStyleLbl="parChTrans1D2" presStyleIdx="3" presStyleCnt="4"/>
      <dgm:spPr/>
    </dgm:pt>
    <dgm:pt modelId="{FE3477A6-4646-4E88-BC8A-E5755662366D}" type="pres">
      <dgm:prSet presAssocID="{1E73BD28-88C6-4C83-8FEF-1A30FB848FB0}" presName="hierRoot2" presStyleCnt="0">
        <dgm:presLayoutVars>
          <dgm:hierBranch val="init"/>
        </dgm:presLayoutVars>
      </dgm:prSet>
      <dgm:spPr/>
    </dgm:pt>
    <dgm:pt modelId="{66ECFE8A-A879-474E-90F7-524B94130A4D}" type="pres">
      <dgm:prSet presAssocID="{1E73BD28-88C6-4C83-8FEF-1A30FB848FB0}" presName="rootComposite2" presStyleCnt="0"/>
      <dgm:spPr/>
    </dgm:pt>
    <dgm:pt modelId="{F54361D8-E58F-469C-AF76-20E85755DC73}" type="pres">
      <dgm:prSet presAssocID="{1E73BD28-88C6-4C83-8FEF-1A30FB848FB0}" presName="rootText2" presStyleLbl="alignAcc1" presStyleIdx="0" presStyleCnt="0" custLinFactNeighborX="19179">
        <dgm:presLayoutVars>
          <dgm:chPref val="3"/>
        </dgm:presLayoutVars>
      </dgm:prSet>
      <dgm:spPr/>
    </dgm:pt>
    <dgm:pt modelId="{91DA528E-0DA8-4EB0-A23E-1890ABBE2A16}" type="pres">
      <dgm:prSet presAssocID="{1E73BD28-88C6-4C83-8FEF-1A30FB848FB0}" presName="topArc2" presStyleLbl="parChTrans1D1" presStyleIdx="8" presStyleCnt="10"/>
      <dgm:spPr/>
    </dgm:pt>
    <dgm:pt modelId="{C3B48468-FA9B-4526-82F3-A4A2E5998FDF}" type="pres">
      <dgm:prSet presAssocID="{1E73BD28-88C6-4C83-8FEF-1A30FB848FB0}" presName="bottomArc2" presStyleLbl="parChTrans1D1" presStyleIdx="9" presStyleCnt="10"/>
      <dgm:spPr/>
    </dgm:pt>
    <dgm:pt modelId="{ED4245CF-3BE4-4831-A6A9-8DBAD122B107}" type="pres">
      <dgm:prSet presAssocID="{1E73BD28-88C6-4C83-8FEF-1A30FB848FB0}" presName="topConnNode2" presStyleLbl="node2" presStyleIdx="0" presStyleCnt="0"/>
      <dgm:spPr/>
    </dgm:pt>
    <dgm:pt modelId="{A47D107A-8B1C-4FCA-9AF1-7635BD25B556}" type="pres">
      <dgm:prSet presAssocID="{1E73BD28-88C6-4C83-8FEF-1A30FB848FB0}" presName="hierChild4" presStyleCnt="0"/>
      <dgm:spPr/>
    </dgm:pt>
    <dgm:pt modelId="{C3381906-D24A-4052-845B-A86EB70EA96F}" type="pres">
      <dgm:prSet presAssocID="{1E73BD28-88C6-4C83-8FEF-1A30FB848FB0}" presName="hierChild5" presStyleCnt="0"/>
      <dgm:spPr/>
    </dgm:pt>
    <dgm:pt modelId="{F4D11F9E-9C21-4A78-A10A-B2AF98114259}" type="pres">
      <dgm:prSet presAssocID="{E088D27A-F646-42BC-A814-5FC53EFBEE1F}" presName="hierChild3" presStyleCnt="0"/>
      <dgm:spPr/>
    </dgm:pt>
  </dgm:ptLst>
  <dgm:cxnLst>
    <dgm:cxn modelId="{72B07502-861F-495F-8595-BB14A4E961F7}" type="presOf" srcId="{1E73BD28-88C6-4C83-8FEF-1A30FB848FB0}" destId="{ED4245CF-3BE4-4831-A6A9-8DBAD122B107}" srcOrd="1" destOrd="0" presId="urn:microsoft.com/office/officeart/2008/layout/HalfCircleOrganizationChart"/>
    <dgm:cxn modelId="{DAC40D05-D898-4032-9DCB-BA3A94E76258}" type="presOf" srcId="{62B1762C-79A7-42EB-88AC-E953F1132345}" destId="{FE958556-43FB-4532-BB3E-6205138F02E5}" srcOrd="1" destOrd="0" presId="urn:microsoft.com/office/officeart/2008/layout/HalfCircleOrganizationChart"/>
    <dgm:cxn modelId="{03002511-F582-4562-9532-04759EA1EC8E}" type="presOf" srcId="{E8FFE42E-4EC7-4B9C-8B55-F99213561811}" destId="{6BB1E600-445B-42F9-BD6F-68871D675093}" srcOrd="0" destOrd="0" presId="urn:microsoft.com/office/officeart/2008/layout/HalfCircleOrganizationChart"/>
    <dgm:cxn modelId="{98DF831C-F96C-4C15-8C08-71E33D3D8E7F}" type="presOf" srcId="{7E7FCBF5-F70F-4F6E-A0AE-7A7C21AF4B7C}" destId="{FCFC2BB3-D651-463B-9CB6-13471BEDD0FB}" srcOrd="0" destOrd="0" presId="urn:microsoft.com/office/officeart/2008/layout/HalfCircleOrganizationChart"/>
    <dgm:cxn modelId="{C0BCD723-8C50-41FF-AA5D-A9A6D7042118}" type="presOf" srcId="{E088D27A-F646-42BC-A814-5FC53EFBEE1F}" destId="{A59EB883-73DD-4336-AB25-6E380E4DDA64}" srcOrd="1" destOrd="0" presId="urn:microsoft.com/office/officeart/2008/layout/HalfCircleOrganizationChart"/>
    <dgm:cxn modelId="{31A3A325-1EB6-4BD1-BCE0-386C0626580E}" srcId="{E088D27A-F646-42BC-A814-5FC53EFBEE1F}" destId="{62B1762C-79A7-42EB-88AC-E953F1132345}" srcOrd="0" destOrd="0" parTransId="{7E7FCBF5-F70F-4F6E-A0AE-7A7C21AF4B7C}" sibTransId="{29E7F2DD-2C23-417A-A194-9A5E84B09C5B}"/>
    <dgm:cxn modelId="{A287FE31-99E3-458B-9FA1-2FA4C85B834C}" type="presOf" srcId="{F0C0C8D4-B6C7-420C-8426-880E5FE07766}" destId="{9EB4D7D2-5CC4-4B00-991E-EF6480457953}" srcOrd="1" destOrd="0" presId="urn:microsoft.com/office/officeart/2008/layout/HalfCircleOrganizationChart"/>
    <dgm:cxn modelId="{741D0563-064D-42AC-BCCE-51597921927D}" srcId="{E088D27A-F646-42BC-A814-5FC53EFBEE1F}" destId="{7AD13C87-6A1E-4609-A678-0146DF82C110}" srcOrd="2" destOrd="0" parTransId="{F89932E3-3DFD-48EB-A985-E1767F3DD290}" sibTransId="{2D13E400-DDDD-4717-B58C-5540820746B2}"/>
    <dgm:cxn modelId="{4CE37E63-EC76-45C0-89AF-85373FA05780}" srcId="{E088D27A-F646-42BC-A814-5FC53EFBEE1F}" destId="{1E73BD28-88C6-4C83-8FEF-1A30FB848FB0}" srcOrd="3" destOrd="0" parTransId="{E8FFE42E-4EC7-4B9C-8B55-F99213561811}" sibTransId="{CC710FCF-07E8-4E7B-9EE0-36A0386DD5D4}"/>
    <dgm:cxn modelId="{6C5AFD66-7329-48CD-BF1D-26F105F1BD2E}" srcId="{120C0089-735F-4246-99B3-E1D31FCC5EE6}" destId="{E088D27A-F646-42BC-A814-5FC53EFBEE1F}" srcOrd="0" destOrd="0" parTransId="{DB953BD8-2374-465C-91A8-1556C1133642}" sibTransId="{4F068821-81CB-4E13-A760-A797EC6792E4}"/>
    <dgm:cxn modelId="{2F5B7367-34EF-4D17-B707-5B7DA6D95FC4}" type="presOf" srcId="{7AD13C87-6A1E-4609-A678-0146DF82C110}" destId="{31FF3EF1-527A-4257-A8C5-23B53F687BBD}" srcOrd="0" destOrd="0" presId="urn:microsoft.com/office/officeart/2008/layout/HalfCircleOrganizationChart"/>
    <dgm:cxn modelId="{0C81764D-EBEF-45B7-9477-004D2C5D3E3F}" type="presOf" srcId="{F0C0C8D4-B6C7-420C-8426-880E5FE07766}" destId="{3441C709-1A3D-4DEF-9FEA-BC71F3A69519}" srcOrd="0" destOrd="0" presId="urn:microsoft.com/office/officeart/2008/layout/HalfCircleOrganizationChart"/>
    <dgm:cxn modelId="{D59E346E-E24F-4ECB-9BB0-327AFD448583}" srcId="{E088D27A-F646-42BC-A814-5FC53EFBEE1F}" destId="{F0C0C8D4-B6C7-420C-8426-880E5FE07766}" srcOrd="1" destOrd="0" parTransId="{926E01D1-C1A2-43C9-9475-7F86DAB25C06}" sibTransId="{591C9B9C-EADD-4BA0-AFCA-ED8F0F675E16}"/>
    <dgm:cxn modelId="{4D1E3F71-BC3A-4813-B0E8-F8E5DBCA2A23}" type="presOf" srcId="{7AD13C87-6A1E-4609-A678-0146DF82C110}" destId="{F5EBA20B-79D7-4BDC-8115-BABFB2948AC9}" srcOrd="1" destOrd="0" presId="urn:microsoft.com/office/officeart/2008/layout/HalfCircleOrganizationChart"/>
    <dgm:cxn modelId="{DE941057-A9CD-404C-90DF-0FEBA77A5C1C}" type="presOf" srcId="{62B1762C-79A7-42EB-88AC-E953F1132345}" destId="{90A8E272-76FD-4DAE-99AB-569878ED3D57}" srcOrd="0" destOrd="0" presId="urn:microsoft.com/office/officeart/2008/layout/HalfCircleOrganizationChart"/>
    <dgm:cxn modelId="{F55C9AB5-7FBD-4EC3-BC69-9F0A4E6C9241}" type="presOf" srcId="{F89932E3-3DFD-48EB-A985-E1767F3DD290}" destId="{B1A5EE5A-AEDE-4A47-A5B9-E027A18A3727}" srcOrd="0" destOrd="0" presId="urn:microsoft.com/office/officeart/2008/layout/HalfCircleOrganizationChart"/>
    <dgm:cxn modelId="{54ECC8B5-9B7B-4AE0-98B9-3C0514FC0964}" type="presOf" srcId="{120C0089-735F-4246-99B3-E1D31FCC5EE6}" destId="{404A69C0-C6BC-4804-966B-FE0731AFFEFE}" srcOrd="0" destOrd="0" presId="urn:microsoft.com/office/officeart/2008/layout/HalfCircleOrganizationChart"/>
    <dgm:cxn modelId="{7783F6B7-6446-47B4-9E0A-5D5B6D2312FE}" type="presOf" srcId="{E088D27A-F646-42BC-A814-5FC53EFBEE1F}" destId="{9D044105-3C69-41DE-9849-037A51B66A9E}" srcOrd="0" destOrd="0" presId="urn:microsoft.com/office/officeart/2008/layout/HalfCircleOrganizationChart"/>
    <dgm:cxn modelId="{C8ECEFD2-3E7C-4E90-85B6-2C1E42152C7E}" type="presOf" srcId="{926E01D1-C1A2-43C9-9475-7F86DAB25C06}" destId="{4673B7AE-93ED-4080-980F-69038E0DC513}" srcOrd="0" destOrd="0" presId="urn:microsoft.com/office/officeart/2008/layout/HalfCircleOrganizationChart"/>
    <dgm:cxn modelId="{B75303F6-6496-40DF-A306-65426F6A5BA5}" type="presOf" srcId="{1E73BD28-88C6-4C83-8FEF-1A30FB848FB0}" destId="{F54361D8-E58F-469C-AF76-20E85755DC73}" srcOrd="0" destOrd="0" presId="urn:microsoft.com/office/officeart/2008/layout/HalfCircleOrganizationChart"/>
    <dgm:cxn modelId="{6150CC33-6B85-4229-9EA4-F705866DD272}" type="presParOf" srcId="{404A69C0-C6BC-4804-966B-FE0731AFFEFE}" destId="{A99FE318-7FAD-4CA3-B179-AF8F5C18462F}" srcOrd="0" destOrd="0" presId="urn:microsoft.com/office/officeart/2008/layout/HalfCircleOrganizationChart"/>
    <dgm:cxn modelId="{B577C978-970A-4126-87F3-FA48B9BA7937}" type="presParOf" srcId="{A99FE318-7FAD-4CA3-B179-AF8F5C18462F}" destId="{38A3E373-2E30-4F87-A38F-1DB04FC7FE26}" srcOrd="0" destOrd="0" presId="urn:microsoft.com/office/officeart/2008/layout/HalfCircleOrganizationChart"/>
    <dgm:cxn modelId="{A0056360-6A6A-4AFE-AD7F-2D9828A72A0B}" type="presParOf" srcId="{38A3E373-2E30-4F87-A38F-1DB04FC7FE26}" destId="{9D044105-3C69-41DE-9849-037A51B66A9E}" srcOrd="0" destOrd="0" presId="urn:microsoft.com/office/officeart/2008/layout/HalfCircleOrganizationChart"/>
    <dgm:cxn modelId="{8EE1AC8A-7735-4753-896C-982275313B78}" type="presParOf" srcId="{38A3E373-2E30-4F87-A38F-1DB04FC7FE26}" destId="{9BEF4866-847F-48D0-9D38-67B6EA599AB6}" srcOrd="1" destOrd="0" presId="urn:microsoft.com/office/officeart/2008/layout/HalfCircleOrganizationChart"/>
    <dgm:cxn modelId="{72DA0F55-32DD-4297-8C9B-7A59F19AF8A2}" type="presParOf" srcId="{38A3E373-2E30-4F87-A38F-1DB04FC7FE26}" destId="{74B77C07-02AC-4464-8D88-C6522272AB7F}" srcOrd="2" destOrd="0" presId="urn:microsoft.com/office/officeart/2008/layout/HalfCircleOrganizationChart"/>
    <dgm:cxn modelId="{41432383-A1AB-4173-8FDA-AA306FC54899}" type="presParOf" srcId="{38A3E373-2E30-4F87-A38F-1DB04FC7FE26}" destId="{A59EB883-73DD-4336-AB25-6E380E4DDA64}" srcOrd="3" destOrd="0" presId="urn:microsoft.com/office/officeart/2008/layout/HalfCircleOrganizationChart"/>
    <dgm:cxn modelId="{D5B51046-3984-4FC0-94F3-B62E1745009D}" type="presParOf" srcId="{A99FE318-7FAD-4CA3-B179-AF8F5C18462F}" destId="{D9C603B0-6DD3-4799-9317-D38A28DA81FE}" srcOrd="1" destOrd="0" presId="urn:microsoft.com/office/officeart/2008/layout/HalfCircleOrganizationChart"/>
    <dgm:cxn modelId="{33E93870-1A88-4193-9D54-BBF6F6FA36B3}" type="presParOf" srcId="{D9C603B0-6DD3-4799-9317-D38A28DA81FE}" destId="{FCFC2BB3-D651-463B-9CB6-13471BEDD0FB}" srcOrd="0" destOrd="0" presId="urn:microsoft.com/office/officeart/2008/layout/HalfCircleOrganizationChart"/>
    <dgm:cxn modelId="{206C8D08-B794-461B-BD27-12521AC41E1D}" type="presParOf" srcId="{D9C603B0-6DD3-4799-9317-D38A28DA81FE}" destId="{2A6A8BF5-E637-415B-A908-035639D30521}" srcOrd="1" destOrd="0" presId="urn:microsoft.com/office/officeart/2008/layout/HalfCircleOrganizationChart"/>
    <dgm:cxn modelId="{5830D699-9E38-4A08-9F83-6213B11281F4}" type="presParOf" srcId="{2A6A8BF5-E637-415B-A908-035639D30521}" destId="{D89655A8-8FD7-4D22-A8BC-1D76AC848684}" srcOrd="0" destOrd="0" presId="urn:microsoft.com/office/officeart/2008/layout/HalfCircleOrganizationChart"/>
    <dgm:cxn modelId="{128FD120-28E3-481B-8A5D-EB937CF768AA}" type="presParOf" srcId="{D89655A8-8FD7-4D22-A8BC-1D76AC848684}" destId="{90A8E272-76FD-4DAE-99AB-569878ED3D57}" srcOrd="0" destOrd="0" presId="urn:microsoft.com/office/officeart/2008/layout/HalfCircleOrganizationChart"/>
    <dgm:cxn modelId="{D6584B08-DEB6-4A40-BF39-71498AEBB54C}" type="presParOf" srcId="{D89655A8-8FD7-4D22-A8BC-1D76AC848684}" destId="{DEB61C24-338E-48B2-B970-AA68416C3F19}" srcOrd="1" destOrd="0" presId="urn:microsoft.com/office/officeart/2008/layout/HalfCircleOrganizationChart"/>
    <dgm:cxn modelId="{6C799D3D-220D-4D75-95C8-60DE20DD1F8B}" type="presParOf" srcId="{D89655A8-8FD7-4D22-A8BC-1D76AC848684}" destId="{592A8F66-3F6B-4954-9282-692842E5BA71}" srcOrd="2" destOrd="0" presId="urn:microsoft.com/office/officeart/2008/layout/HalfCircleOrganizationChart"/>
    <dgm:cxn modelId="{720930B1-91CD-4827-9C65-76F096A0DC3E}" type="presParOf" srcId="{D89655A8-8FD7-4D22-A8BC-1D76AC848684}" destId="{FE958556-43FB-4532-BB3E-6205138F02E5}" srcOrd="3" destOrd="0" presId="urn:microsoft.com/office/officeart/2008/layout/HalfCircleOrganizationChart"/>
    <dgm:cxn modelId="{935DB3D2-6FB1-40F5-BCC8-0D5E2B9F5975}" type="presParOf" srcId="{2A6A8BF5-E637-415B-A908-035639D30521}" destId="{C7F181CB-9EC6-4064-B8B2-4A7107FACD9F}" srcOrd="1" destOrd="0" presId="urn:microsoft.com/office/officeart/2008/layout/HalfCircleOrganizationChart"/>
    <dgm:cxn modelId="{E40A7C9D-97A9-4AA9-89D3-E54B5C1BC920}" type="presParOf" srcId="{2A6A8BF5-E637-415B-A908-035639D30521}" destId="{7B0FCD4A-4DB8-4687-A69F-FA8BFA5EE07C}" srcOrd="2" destOrd="0" presId="urn:microsoft.com/office/officeart/2008/layout/HalfCircleOrganizationChart"/>
    <dgm:cxn modelId="{B6A2A0D6-D97B-42E7-B9E5-DB828457178A}" type="presParOf" srcId="{D9C603B0-6DD3-4799-9317-D38A28DA81FE}" destId="{4673B7AE-93ED-4080-980F-69038E0DC513}" srcOrd="2" destOrd="0" presId="urn:microsoft.com/office/officeart/2008/layout/HalfCircleOrganizationChart"/>
    <dgm:cxn modelId="{FDE19641-FAD6-4062-86F0-D04B569F78F6}" type="presParOf" srcId="{D9C603B0-6DD3-4799-9317-D38A28DA81FE}" destId="{0BB9AC5F-8EE6-4CFF-837E-4171547736AE}" srcOrd="3" destOrd="0" presId="urn:microsoft.com/office/officeart/2008/layout/HalfCircleOrganizationChart"/>
    <dgm:cxn modelId="{8D40624E-576A-491A-B1F2-C8AF0FC74D1C}" type="presParOf" srcId="{0BB9AC5F-8EE6-4CFF-837E-4171547736AE}" destId="{F82A95C3-0968-4FF6-AE9E-EEEB324F78A1}" srcOrd="0" destOrd="0" presId="urn:microsoft.com/office/officeart/2008/layout/HalfCircleOrganizationChart"/>
    <dgm:cxn modelId="{7CD191E3-F4CD-46A7-A837-1CC68966D58C}" type="presParOf" srcId="{F82A95C3-0968-4FF6-AE9E-EEEB324F78A1}" destId="{3441C709-1A3D-4DEF-9FEA-BC71F3A69519}" srcOrd="0" destOrd="0" presId="urn:microsoft.com/office/officeart/2008/layout/HalfCircleOrganizationChart"/>
    <dgm:cxn modelId="{536553E4-3BCE-4E10-BD3E-FB213B5304C3}" type="presParOf" srcId="{F82A95C3-0968-4FF6-AE9E-EEEB324F78A1}" destId="{8544A81F-905C-4C68-8D3B-ACE0D296DC70}" srcOrd="1" destOrd="0" presId="urn:microsoft.com/office/officeart/2008/layout/HalfCircleOrganizationChart"/>
    <dgm:cxn modelId="{CBF5FBA4-7B39-47C7-A264-07EB410EDDFA}" type="presParOf" srcId="{F82A95C3-0968-4FF6-AE9E-EEEB324F78A1}" destId="{756314DD-D22F-4D3B-A812-087AA37B8884}" srcOrd="2" destOrd="0" presId="urn:microsoft.com/office/officeart/2008/layout/HalfCircleOrganizationChart"/>
    <dgm:cxn modelId="{5264EE75-8942-4310-9D99-D23F22B0AA0B}" type="presParOf" srcId="{F82A95C3-0968-4FF6-AE9E-EEEB324F78A1}" destId="{9EB4D7D2-5CC4-4B00-991E-EF6480457953}" srcOrd="3" destOrd="0" presId="urn:microsoft.com/office/officeart/2008/layout/HalfCircleOrganizationChart"/>
    <dgm:cxn modelId="{CDA85D5B-80C3-4164-8380-5C26F5C1A3A1}" type="presParOf" srcId="{0BB9AC5F-8EE6-4CFF-837E-4171547736AE}" destId="{FCC0CD91-9D17-4D67-9FA6-2A9EBC447DAC}" srcOrd="1" destOrd="0" presId="urn:microsoft.com/office/officeart/2008/layout/HalfCircleOrganizationChart"/>
    <dgm:cxn modelId="{799E268D-2002-45C0-A23E-7CDE7B66796C}" type="presParOf" srcId="{0BB9AC5F-8EE6-4CFF-837E-4171547736AE}" destId="{2F16D7D2-9971-47B3-98CA-9D609F1F6E66}" srcOrd="2" destOrd="0" presId="urn:microsoft.com/office/officeart/2008/layout/HalfCircleOrganizationChart"/>
    <dgm:cxn modelId="{7A545CF5-8A64-42B6-BC69-64302924D205}" type="presParOf" srcId="{D9C603B0-6DD3-4799-9317-D38A28DA81FE}" destId="{B1A5EE5A-AEDE-4A47-A5B9-E027A18A3727}" srcOrd="4" destOrd="0" presId="urn:microsoft.com/office/officeart/2008/layout/HalfCircleOrganizationChart"/>
    <dgm:cxn modelId="{A869AD83-E3C7-4CC1-BFC8-ED4E262DD8A7}" type="presParOf" srcId="{D9C603B0-6DD3-4799-9317-D38A28DA81FE}" destId="{F12FE6D5-76FC-4D17-BDE5-AB94E0C8F967}" srcOrd="5" destOrd="0" presId="urn:microsoft.com/office/officeart/2008/layout/HalfCircleOrganizationChart"/>
    <dgm:cxn modelId="{14710F1E-DF0E-4863-9E40-8EF9DB40D090}" type="presParOf" srcId="{F12FE6D5-76FC-4D17-BDE5-AB94E0C8F967}" destId="{3941068D-DC52-42F8-992D-3372DB991C57}" srcOrd="0" destOrd="0" presId="urn:microsoft.com/office/officeart/2008/layout/HalfCircleOrganizationChart"/>
    <dgm:cxn modelId="{5B967E23-C4D1-41C8-B410-6AAA8C427B8A}" type="presParOf" srcId="{3941068D-DC52-42F8-992D-3372DB991C57}" destId="{31FF3EF1-527A-4257-A8C5-23B53F687BBD}" srcOrd="0" destOrd="0" presId="urn:microsoft.com/office/officeart/2008/layout/HalfCircleOrganizationChart"/>
    <dgm:cxn modelId="{98CE2F21-D22A-4BEE-9A0A-2D6749FB92A9}" type="presParOf" srcId="{3941068D-DC52-42F8-992D-3372DB991C57}" destId="{EC8E5549-1249-444A-AD6A-37184E518CBA}" srcOrd="1" destOrd="0" presId="urn:microsoft.com/office/officeart/2008/layout/HalfCircleOrganizationChart"/>
    <dgm:cxn modelId="{B294554A-16AB-4322-83DA-28A6BDB0EC69}" type="presParOf" srcId="{3941068D-DC52-42F8-992D-3372DB991C57}" destId="{CB7C6DC6-3B0D-49FA-B565-0F72AB6F6E95}" srcOrd="2" destOrd="0" presId="urn:microsoft.com/office/officeart/2008/layout/HalfCircleOrganizationChart"/>
    <dgm:cxn modelId="{8F87142B-6816-4FEF-9D66-8AFC2DE8667A}" type="presParOf" srcId="{3941068D-DC52-42F8-992D-3372DB991C57}" destId="{F5EBA20B-79D7-4BDC-8115-BABFB2948AC9}" srcOrd="3" destOrd="0" presId="urn:microsoft.com/office/officeart/2008/layout/HalfCircleOrganizationChart"/>
    <dgm:cxn modelId="{C4D282E3-A8D1-431C-BF7E-C75F83B57700}" type="presParOf" srcId="{F12FE6D5-76FC-4D17-BDE5-AB94E0C8F967}" destId="{673001BD-9C39-4F52-9EF9-BAEAC0D20BF8}" srcOrd="1" destOrd="0" presId="urn:microsoft.com/office/officeart/2008/layout/HalfCircleOrganizationChart"/>
    <dgm:cxn modelId="{51A21615-0AD0-4651-B556-E5E3F5D4999A}" type="presParOf" srcId="{F12FE6D5-76FC-4D17-BDE5-AB94E0C8F967}" destId="{642EE686-8429-451D-97BD-2E7F87045EAE}" srcOrd="2" destOrd="0" presId="urn:microsoft.com/office/officeart/2008/layout/HalfCircleOrganizationChart"/>
    <dgm:cxn modelId="{2D2A5492-A7CE-4CC2-8E72-DE9F0908D7C4}" type="presParOf" srcId="{D9C603B0-6DD3-4799-9317-D38A28DA81FE}" destId="{6BB1E600-445B-42F9-BD6F-68871D675093}" srcOrd="6" destOrd="0" presId="urn:microsoft.com/office/officeart/2008/layout/HalfCircleOrganizationChart"/>
    <dgm:cxn modelId="{1034B4BB-9D35-4747-A161-21B167BDD116}" type="presParOf" srcId="{D9C603B0-6DD3-4799-9317-D38A28DA81FE}" destId="{FE3477A6-4646-4E88-BC8A-E5755662366D}" srcOrd="7" destOrd="0" presId="urn:microsoft.com/office/officeart/2008/layout/HalfCircleOrganizationChart"/>
    <dgm:cxn modelId="{5832ED1E-76EF-4AF7-98A3-D9E63B7A7D0A}" type="presParOf" srcId="{FE3477A6-4646-4E88-BC8A-E5755662366D}" destId="{66ECFE8A-A879-474E-90F7-524B94130A4D}" srcOrd="0" destOrd="0" presId="urn:microsoft.com/office/officeart/2008/layout/HalfCircleOrganizationChart"/>
    <dgm:cxn modelId="{2339A407-3FE8-4B73-92FF-D1637AF060C8}" type="presParOf" srcId="{66ECFE8A-A879-474E-90F7-524B94130A4D}" destId="{F54361D8-E58F-469C-AF76-20E85755DC73}" srcOrd="0" destOrd="0" presId="urn:microsoft.com/office/officeart/2008/layout/HalfCircleOrganizationChart"/>
    <dgm:cxn modelId="{0319BE02-362B-4E20-881E-35CE34D2D01C}" type="presParOf" srcId="{66ECFE8A-A879-474E-90F7-524B94130A4D}" destId="{91DA528E-0DA8-4EB0-A23E-1890ABBE2A16}" srcOrd="1" destOrd="0" presId="urn:microsoft.com/office/officeart/2008/layout/HalfCircleOrganizationChart"/>
    <dgm:cxn modelId="{DD3CF61E-4EBD-4694-900D-B48AADAEA810}" type="presParOf" srcId="{66ECFE8A-A879-474E-90F7-524B94130A4D}" destId="{C3B48468-FA9B-4526-82F3-A4A2E5998FDF}" srcOrd="2" destOrd="0" presId="urn:microsoft.com/office/officeart/2008/layout/HalfCircleOrganizationChart"/>
    <dgm:cxn modelId="{6432BAB2-660B-46B7-93E8-1D12595A6F1F}" type="presParOf" srcId="{66ECFE8A-A879-474E-90F7-524B94130A4D}" destId="{ED4245CF-3BE4-4831-A6A9-8DBAD122B107}" srcOrd="3" destOrd="0" presId="urn:microsoft.com/office/officeart/2008/layout/HalfCircleOrganizationChart"/>
    <dgm:cxn modelId="{623009B3-48FA-43E0-8632-6654F5F05C9B}" type="presParOf" srcId="{FE3477A6-4646-4E88-BC8A-E5755662366D}" destId="{A47D107A-8B1C-4FCA-9AF1-7635BD25B556}" srcOrd="1" destOrd="0" presId="urn:microsoft.com/office/officeart/2008/layout/HalfCircleOrganizationChart"/>
    <dgm:cxn modelId="{A38DEB41-28E6-43D3-BB08-C4218ABE1C0E}" type="presParOf" srcId="{FE3477A6-4646-4E88-BC8A-E5755662366D}" destId="{C3381906-D24A-4052-845B-A86EB70EA96F}" srcOrd="2" destOrd="0" presId="urn:microsoft.com/office/officeart/2008/layout/HalfCircleOrganizationChart"/>
    <dgm:cxn modelId="{C469D72F-3282-4563-9536-5C68B987F16E}" type="presParOf" srcId="{A99FE318-7FAD-4CA3-B179-AF8F5C18462F}" destId="{F4D11F9E-9C21-4A78-A10A-B2AF98114259}" srcOrd="2" destOrd="0" presId="urn:microsoft.com/office/officeart/2008/layout/HalfCircleOrganization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0E1D4B8-813E-4DEE-BAA2-B66DB5B569D9}" type="doc">
      <dgm:prSet loTypeId="urn:microsoft.com/office/officeart/2009/3/layout/OpposingIdeas" loCatId="relationship" qsTypeId="urn:microsoft.com/office/officeart/2005/8/quickstyle/simple1" qsCatId="simple" csTypeId="urn:microsoft.com/office/officeart/2005/8/colors/accent4_2" csCatId="accent4" phldr="1"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FC4BAB30-466D-4DE5-A282-420CFEF8A985}">
          <dgm:prSet phldrT="[Text]" custT="1"/>
          <dgm:spPr/>
          <dgm:t>
            <a:bodyPr/>
            <a:lstStyle/>
            <a:p>
              <a:pPr algn="l"/>
              <a:r>
                <a:rPr lang="en-US" sz="1800" dirty="0">
                  <a:latin typeface="Agency FB" panose="020B0503020202020204" pitchFamily="34" charset="0"/>
                </a:rPr>
                <a:t>I</a:t>
              </a:r>
              <a14:m>
                <m:oMath xmlns:m="http://schemas.openxmlformats.org/officeDocument/2006/math">
                  <m:sSup>
                    <m:sSupPr>
                      <m:ctrlPr>
                        <a:rPr lang="en-US" sz="1800" i="1" smtClean="0">
                          <a:latin typeface="Cambria Math" panose="02040503050406030204" pitchFamily="18" charset="0"/>
                        </a:rPr>
                      </m:ctrlPr>
                    </m:sSupPr>
                    <m:e>
                      <m:r>
                        <m:rPr>
                          <m:sty m:val="p"/>
                        </m:rPr>
                        <a:rPr lang="en-US" sz="1800" smtClean="0">
                          <a:latin typeface="Cambria Math" panose="02040503050406030204" pitchFamily="18" charset="0"/>
                        </a:rPr>
                        <m:t>nternet</m:t>
                      </m:r>
                      <m:r>
                        <a:rPr lang="en-US" sz="180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800" smtClean="0">
                          <a:latin typeface="Cambria Math" panose="02040503050406030204" pitchFamily="18" charset="0"/>
                        </a:rPr>
                        <m:t>User</m:t>
                      </m:r>
                    </m:e>
                    <m:sup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[1]</m:t>
                      </m:r>
                    </m:sup>
                  </m:sSup>
                </m:oMath>
              </a14:m>
              <a:endParaRPr lang="en-US" sz="1800" dirty="0">
                <a:latin typeface="Agency FB" panose="020B0503020202020204" pitchFamily="34" charset="0"/>
              </a:endParaRPr>
            </a:p>
          </dgm:t>
        </dgm:pt>
      </mc:Choice>
      <mc:Fallback xmlns="">
        <dgm:pt modelId="{FC4BAB30-466D-4DE5-A282-420CFEF8A985}">
          <dgm:prSet phldrT="[Text]" custT="1"/>
          <dgm:spPr/>
          <dgm:t>
            <a:bodyPr/>
            <a:lstStyle/>
            <a:p>
              <a:pPr algn="l"/>
              <a:r>
                <a:rPr lang="en-US" sz="1800" dirty="0">
                  <a:latin typeface="Agency FB" panose="020B0503020202020204" pitchFamily="34" charset="0"/>
                </a:rPr>
                <a:t>I</a:t>
              </a:r>
              <a:r>
                <a:rPr lang="en-US" sz="1800" i="0">
                  <a:latin typeface="Cambria Math" panose="02040503050406030204" pitchFamily="18" charset="0"/>
                </a:rPr>
                <a:t>〖nternet User〗^(</a:t>
              </a:r>
              <a:r>
                <a:rPr lang="en-US" sz="1800" b="0" i="0">
                  <a:latin typeface="Cambria Math" panose="02040503050406030204" pitchFamily="18" charset="0"/>
                </a:rPr>
                <a:t>[1])</a:t>
              </a:r>
              <a:endParaRPr lang="en-US" sz="1800" dirty="0">
                <a:latin typeface="Agency FB" panose="020B0503020202020204" pitchFamily="34" charset="0"/>
              </a:endParaRPr>
            </a:p>
          </dgm:t>
        </dgm:pt>
      </mc:Fallback>
    </mc:AlternateContent>
    <dgm:pt modelId="{1283B890-20A0-4998-8BF4-E3559B4C0551}" type="parTrans" cxnId="{7AA21B31-0ED4-4C06-AE2D-07B37A2927D7}">
      <dgm:prSet/>
      <dgm:spPr/>
      <dgm:t>
        <a:bodyPr/>
        <a:lstStyle/>
        <a:p>
          <a:endParaRPr lang="en-US">
            <a:latin typeface="Agency FB" panose="020B0503020202020204" pitchFamily="34" charset="0"/>
          </a:endParaRPr>
        </a:p>
      </dgm:t>
    </dgm:pt>
    <dgm:pt modelId="{86DCEC4F-C8AB-4FC0-A719-41228578C734}" type="sibTrans" cxnId="{7AA21B31-0ED4-4C06-AE2D-07B37A2927D7}">
      <dgm:prSet/>
      <dgm:spPr/>
      <dgm:t>
        <a:bodyPr/>
        <a:lstStyle/>
        <a:p>
          <a:endParaRPr lang="en-US">
            <a:latin typeface="Agency FB" panose="020B0503020202020204" pitchFamily="34" charset="0"/>
          </a:endParaRPr>
        </a:p>
      </dgm:t>
    </dgm:pt>
    <dgm:pt modelId="{0FBF8637-2A8B-427F-98E2-98D7B8CAED7F}">
      <dgm:prSet phldrT="[Text]"/>
      <dgm:spPr/>
      <dgm:t>
        <a:bodyPr/>
        <a:lstStyle/>
        <a:p>
          <a:r>
            <a:rPr lang="en-US" dirty="0">
              <a:latin typeface="Agency FB" panose="020B0503020202020204" pitchFamily="34" charset="0"/>
            </a:rPr>
            <a:t>100 Million</a:t>
          </a:r>
        </a:p>
      </dgm:t>
    </dgm:pt>
    <dgm:pt modelId="{151EBABD-BD8D-4D50-BF79-966985A55C69}" type="parTrans" cxnId="{15306F8A-F71D-4CD4-AAEB-EA85F925B9E9}">
      <dgm:prSet/>
      <dgm:spPr/>
      <dgm:t>
        <a:bodyPr/>
        <a:lstStyle/>
        <a:p>
          <a:endParaRPr lang="en-US">
            <a:latin typeface="Agency FB" panose="020B0503020202020204" pitchFamily="34" charset="0"/>
          </a:endParaRPr>
        </a:p>
      </dgm:t>
    </dgm:pt>
    <dgm:pt modelId="{9606EA26-7DD9-4668-91CE-627D8970C886}" type="sibTrans" cxnId="{15306F8A-F71D-4CD4-AAEB-EA85F925B9E9}">
      <dgm:prSet/>
      <dgm:spPr/>
      <dgm:t>
        <a:bodyPr/>
        <a:lstStyle/>
        <a:p>
          <a:endParaRPr lang="en-US">
            <a:latin typeface="Agency FB" panose="020B0503020202020204" pitchFamily="34" charset="0"/>
          </a:endParaRPr>
        </a:p>
      </dgm:t>
    </dgm:pt>
    <dgm:pt modelId="{16BE6B9F-F882-48A8-9B7F-2F314D68523F}">
      <dgm:prSet phldrT="[Text]"/>
      <dgm:spPr/>
      <dgm:t>
        <a:bodyPr/>
        <a:lstStyle/>
        <a:p>
          <a:r>
            <a:rPr lang="en-US" dirty="0">
              <a:latin typeface="Agency FB" panose="020B0503020202020204" pitchFamily="34" charset="0"/>
            </a:rPr>
            <a:t>13 Million</a:t>
          </a:r>
        </a:p>
      </dgm:t>
    </dgm:pt>
    <dgm:pt modelId="{4ACCF73E-A994-435A-ABE0-8C0A82DB4A1D}" type="parTrans" cxnId="{DB973C14-76E3-43FF-B495-A1DD5735B9E7}">
      <dgm:prSet/>
      <dgm:spPr/>
      <dgm:t>
        <a:bodyPr/>
        <a:lstStyle/>
        <a:p>
          <a:endParaRPr lang="en-US">
            <a:latin typeface="Agency FB" panose="020B0503020202020204" pitchFamily="34" charset="0"/>
          </a:endParaRPr>
        </a:p>
      </dgm:t>
    </dgm:pt>
    <dgm:pt modelId="{DC53BB7E-2BBE-478E-BD47-2AB3190542D0}" type="sibTrans" cxnId="{DB973C14-76E3-43FF-B495-A1DD5735B9E7}">
      <dgm:prSet/>
      <dgm:spPr/>
      <dgm:t>
        <a:bodyPr/>
        <a:lstStyle/>
        <a:p>
          <a:endParaRPr lang="en-US">
            <a:latin typeface="Agency FB" panose="020B0503020202020204" pitchFamily="34" charset="0"/>
          </a:endParaRPr>
        </a:p>
      </dgm:t>
    </dgm:pt>
    <mc:AlternateContent xmlns:mc="http://schemas.openxmlformats.org/markup-compatibility/2006" xmlns:a14="http://schemas.microsoft.com/office/drawing/2010/main">
      <mc:Choice Requires="a14">
        <dgm:pt modelId="{D9D30F13-F853-4022-AFBE-742E8350AA01}">
          <dgm:prSet phldrT="[Text]"/>
          <dgm:spPr/>
          <dgm:t>
            <a:bodyPr/>
            <a:lstStyle/>
            <a:p>
              <a:pPr algn="l"/>
              <a:r>
                <a:rPr lang="en-US" dirty="0">
                  <a:latin typeface="Agency FB" panose="020B0503020202020204" pitchFamily="34" charset="0"/>
                </a:rPr>
                <a:t>P</a:t>
              </a:r>
              <a14:m>
                <m:oMath xmlns:m="http://schemas.openxmlformats.org/officeDocument/2006/math">
                  <m:sSup>
                    <m:sSupPr>
                      <m:ctrlPr>
                        <a:rPr lang="en-US" i="1" smtClean="0">
                          <a:latin typeface="Cambria Math" panose="02040503050406030204" pitchFamily="18" charset="0"/>
                        </a:rPr>
                      </m:ctrlPr>
                    </m:sSupPr>
                    <m:e>
                      <m:r>
                        <m:rPr>
                          <m:sty m:val="p"/>
                        </m:rPr>
                        <a:rPr lang="en-US" smtClean="0">
                          <a:latin typeface="Cambria Math" panose="02040503050406030204" pitchFamily="18" charset="0"/>
                        </a:rPr>
                        <m:t>lastic</m:t>
                      </m:r>
                      <m:r>
                        <a:rPr lang="en-US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mtClean="0">
                          <a:latin typeface="Cambria Math" panose="02040503050406030204" pitchFamily="18" charset="0"/>
                        </a:rPr>
                        <m:t>Card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User</m:t>
                      </m:r>
                    </m:e>
                    <m: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[1]</m:t>
                      </m:r>
                    </m:sup>
                  </m:sSup>
                </m:oMath>
              </a14:m>
              <a:endParaRPr lang="en-US" dirty="0">
                <a:latin typeface="Agency FB" panose="020B0503020202020204" pitchFamily="34" charset="0"/>
              </a:endParaRPr>
            </a:p>
          </dgm:t>
        </dgm:pt>
      </mc:Choice>
      <mc:Fallback xmlns="">
        <dgm:pt modelId="{D9D30F13-F853-4022-AFBE-742E8350AA01}">
          <dgm:prSet phldrT="[Text]"/>
          <dgm:spPr/>
          <dgm:t>
            <a:bodyPr/>
            <a:lstStyle/>
            <a:p>
              <a:pPr algn="l"/>
              <a:r>
                <a:rPr lang="en-US" dirty="0">
                  <a:latin typeface="Agency FB" panose="020B0503020202020204" pitchFamily="34" charset="0"/>
                </a:rPr>
                <a:t>P</a:t>
              </a:r>
              <a:r>
                <a:rPr lang="en-US" i="0">
                  <a:latin typeface="Cambria Math" panose="02040503050406030204" pitchFamily="18" charset="0"/>
                </a:rPr>
                <a:t>〖lastic Card</a:t>
              </a:r>
              <a:r>
                <a:rPr lang="en-US" b="0" i="0">
                  <a:latin typeface="Cambria Math" panose="02040503050406030204" pitchFamily="18" charset="0"/>
                </a:rPr>
                <a:t> User〗^([1])</a:t>
              </a:r>
              <a:endParaRPr lang="en-US" dirty="0">
                <a:latin typeface="Agency FB" panose="020B0503020202020204" pitchFamily="34" charset="0"/>
              </a:endParaRPr>
            </a:p>
          </dgm:t>
        </dgm:pt>
      </mc:Fallback>
    </mc:AlternateContent>
    <dgm:pt modelId="{8322B8C4-462E-406F-9E27-03B6E47BAC84}" type="sibTrans" cxnId="{6558E5DD-8B39-42E5-B235-3CDC0E1F1DF4}">
      <dgm:prSet/>
      <dgm:spPr/>
      <dgm:t>
        <a:bodyPr/>
        <a:lstStyle/>
        <a:p>
          <a:endParaRPr lang="en-US">
            <a:latin typeface="Agency FB" panose="020B0503020202020204" pitchFamily="34" charset="0"/>
          </a:endParaRPr>
        </a:p>
      </dgm:t>
    </dgm:pt>
    <dgm:pt modelId="{9FC3F2A5-0A5F-475B-9F20-7DC944708AD4}" type="parTrans" cxnId="{6558E5DD-8B39-42E5-B235-3CDC0E1F1DF4}">
      <dgm:prSet/>
      <dgm:spPr/>
      <dgm:t>
        <a:bodyPr/>
        <a:lstStyle/>
        <a:p>
          <a:endParaRPr lang="en-US">
            <a:latin typeface="Agency FB" panose="020B0503020202020204" pitchFamily="34" charset="0"/>
          </a:endParaRPr>
        </a:p>
      </dgm:t>
    </dgm:pt>
    <dgm:pt modelId="{0BBD66A6-DA7F-47FA-911C-15A0E6B697D0}" type="pres">
      <dgm:prSet presAssocID="{B0E1D4B8-813E-4DEE-BAA2-B66DB5B569D9}" presName="Name0" presStyleCnt="0">
        <dgm:presLayoutVars>
          <dgm:chMax val="2"/>
          <dgm:dir/>
          <dgm:animOne val="branch"/>
          <dgm:animLvl val="lvl"/>
          <dgm:resizeHandles val="exact"/>
        </dgm:presLayoutVars>
      </dgm:prSet>
      <dgm:spPr/>
    </dgm:pt>
    <dgm:pt modelId="{F9BBB8C5-D789-4DB4-B277-7217ACBDFFAF}" type="pres">
      <dgm:prSet presAssocID="{B0E1D4B8-813E-4DEE-BAA2-B66DB5B569D9}" presName="Background" presStyleLbl="node1" presStyleIdx="0" presStyleCnt="1"/>
      <dgm:spPr/>
    </dgm:pt>
    <dgm:pt modelId="{805D416E-9A47-4859-826F-B25FF0A30357}" type="pres">
      <dgm:prSet presAssocID="{B0E1D4B8-813E-4DEE-BAA2-B66DB5B569D9}" presName="Divider" presStyleLbl="callout" presStyleIdx="0" presStyleCnt="1"/>
      <dgm:spPr/>
    </dgm:pt>
    <dgm:pt modelId="{B3FEDE30-0619-413C-A3B0-537A153E3508}" type="pres">
      <dgm:prSet presAssocID="{B0E1D4B8-813E-4DEE-BAA2-B66DB5B569D9}" presName="ChildText1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98E9F759-BC7B-4F8C-B2A8-2F71970ACE0B}" type="pres">
      <dgm:prSet presAssocID="{B0E1D4B8-813E-4DEE-BAA2-B66DB5B569D9}" presName="ChildText2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F21813A9-4671-4668-B6B7-7E3F8AD0E456}" type="pres">
      <dgm:prSet presAssocID="{B0E1D4B8-813E-4DEE-BAA2-B66DB5B569D9}" presName="ParentText1" presStyleLbl="revTx" presStyleIdx="0" presStyleCnt="0">
        <dgm:presLayoutVars>
          <dgm:chMax val="1"/>
          <dgm:chPref val="1"/>
        </dgm:presLayoutVars>
      </dgm:prSet>
      <dgm:spPr/>
    </dgm:pt>
    <dgm:pt modelId="{37972B9B-369B-46C3-A1F6-949EF1B29F54}" type="pres">
      <dgm:prSet presAssocID="{B0E1D4B8-813E-4DEE-BAA2-B66DB5B569D9}" presName="ParentShape1" presStyleLbl="alignImgPlace1" presStyleIdx="0" presStyleCnt="2" custScaleX="131437" custScaleY="112276" custLinFactNeighborX="4298" custLinFactNeighborY="13024">
        <dgm:presLayoutVars/>
      </dgm:prSet>
      <dgm:spPr/>
    </dgm:pt>
    <dgm:pt modelId="{3E6CC303-A682-4174-A133-97CDE1C9A087}" type="pres">
      <dgm:prSet presAssocID="{B0E1D4B8-813E-4DEE-BAA2-B66DB5B569D9}" presName="ParentText2" presStyleLbl="revTx" presStyleIdx="0" presStyleCnt="0">
        <dgm:presLayoutVars>
          <dgm:chMax val="1"/>
          <dgm:chPref val="1"/>
        </dgm:presLayoutVars>
      </dgm:prSet>
      <dgm:spPr/>
    </dgm:pt>
    <dgm:pt modelId="{B1D33CF3-A9FB-4706-9AF8-40D448584DFD}" type="pres">
      <dgm:prSet presAssocID="{B0E1D4B8-813E-4DEE-BAA2-B66DB5B569D9}" presName="ParentShape2" presStyleLbl="alignImgPlace1" presStyleIdx="1" presStyleCnt="2" custAng="10800000" custScaleY="74911" custLinFactNeighborX="-14291" custLinFactNeighborY="-10189">
        <dgm:presLayoutVars/>
      </dgm:prSet>
      <dgm:spPr/>
    </dgm:pt>
  </dgm:ptLst>
  <dgm:cxnLst>
    <dgm:cxn modelId="{9D641F0C-CE5C-4D0A-9856-4DCE812D0F6A}" type="presOf" srcId="{16BE6B9F-F882-48A8-9B7F-2F314D68523F}" destId="{98E9F759-BC7B-4F8C-B2A8-2F71970ACE0B}" srcOrd="0" destOrd="0" presId="urn:microsoft.com/office/officeart/2009/3/layout/OpposingIdeas"/>
    <dgm:cxn modelId="{DB973C14-76E3-43FF-B495-A1DD5735B9E7}" srcId="{D9D30F13-F853-4022-AFBE-742E8350AA01}" destId="{16BE6B9F-F882-48A8-9B7F-2F314D68523F}" srcOrd="0" destOrd="0" parTransId="{4ACCF73E-A994-435A-ABE0-8C0A82DB4A1D}" sibTransId="{DC53BB7E-2BBE-478E-BD47-2AB3190542D0}"/>
    <dgm:cxn modelId="{7AA21B31-0ED4-4C06-AE2D-07B37A2927D7}" srcId="{B0E1D4B8-813E-4DEE-BAA2-B66DB5B569D9}" destId="{FC4BAB30-466D-4DE5-A282-420CFEF8A985}" srcOrd="0" destOrd="0" parTransId="{1283B890-20A0-4998-8BF4-E3559B4C0551}" sibTransId="{86DCEC4F-C8AB-4FC0-A719-41228578C734}"/>
    <dgm:cxn modelId="{EBAAA34D-E3AF-43E4-9787-170FB7DAD49C}" type="presOf" srcId="{0FBF8637-2A8B-427F-98E2-98D7B8CAED7F}" destId="{B3FEDE30-0619-413C-A3B0-537A153E3508}" srcOrd="0" destOrd="0" presId="urn:microsoft.com/office/officeart/2009/3/layout/OpposingIdeas"/>
    <dgm:cxn modelId="{6072EB7F-FD43-429B-90F8-771A3E540B68}" type="presOf" srcId="{D9D30F13-F853-4022-AFBE-742E8350AA01}" destId="{B1D33CF3-A9FB-4706-9AF8-40D448584DFD}" srcOrd="1" destOrd="0" presId="urn:microsoft.com/office/officeart/2009/3/layout/OpposingIdeas"/>
    <dgm:cxn modelId="{15306F8A-F71D-4CD4-AAEB-EA85F925B9E9}" srcId="{FC4BAB30-466D-4DE5-A282-420CFEF8A985}" destId="{0FBF8637-2A8B-427F-98E2-98D7B8CAED7F}" srcOrd="0" destOrd="0" parTransId="{151EBABD-BD8D-4D50-BF79-966985A55C69}" sibTransId="{9606EA26-7DD9-4668-91CE-627D8970C886}"/>
    <dgm:cxn modelId="{3A987791-412E-4738-9D9A-465C075E458B}" type="presOf" srcId="{D9D30F13-F853-4022-AFBE-742E8350AA01}" destId="{3E6CC303-A682-4174-A133-97CDE1C9A087}" srcOrd="0" destOrd="0" presId="urn:microsoft.com/office/officeart/2009/3/layout/OpposingIdeas"/>
    <dgm:cxn modelId="{8DACFB92-CF19-4EE2-A75F-70E3EA96D7EF}" type="presOf" srcId="{B0E1D4B8-813E-4DEE-BAA2-B66DB5B569D9}" destId="{0BBD66A6-DA7F-47FA-911C-15A0E6B697D0}" srcOrd="0" destOrd="0" presId="urn:microsoft.com/office/officeart/2009/3/layout/OpposingIdeas"/>
    <dgm:cxn modelId="{F3E99D95-3771-4243-A5BA-E4925F4FDE29}" type="presOf" srcId="{FC4BAB30-466D-4DE5-A282-420CFEF8A985}" destId="{F21813A9-4671-4668-B6B7-7E3F8AD0E456}" srcOrd="0" destOrd="0" presId="urn:microsoft.com/office/officeart/2009/3/layout/OpposingIdeas"/>
    <dgm:cxn modelId="{E8DF2BC7-964A-43A8-B382-9F54837BAAF8}" type="presOf" srcId="{FC4BAB30-466D-4DE5-A282-420CFEF8A985}" destId="{37972B9B-369B-46C3-A1F6-949EF1B29F54}" srcOrd="1" destOrd="0" presId="urn:microsoft.com/office/officeart/2009/3/layout/OpposingIdeas"/>
    <dgm:cxn modelId="{6558E5DD-8B39-42E5-B235-3CDC0E1F1DF4}" srcId="{B0E1D4B8-813E-4DEE-BAA2-B66DB5B569D9}" destId="{D9D30F13-F853-4022-AFBE-742E8350AA01}" srcOrd="1" destOrd="0" parTransId="{9FC3F2A5-0A5F-475B-9F20-7DC944708AD4}" sibTransId="{8322B8C4-462E-406F-9E27-03B6E47BAC84}"/>
    <dgm:cxn modelId="{2D50510B-DDFB-4218-A6EA-1565454A504E}" type="presParOf" srcId="{0BBD66A6-DA7F-47FA-911C-15A0E6B697D0}" destId="{F9BBB8C5-D789-4DB4-B277-7217ACBDFFAF}" srcOrd="0" destOrd="0" presId="urn:microsoft.com/office/officeart/2009/3/layout/OpposingIdeas"/>
    <dgm:cxn modelId="{882C5CE3-25BD-43FC-89B1-840F442140A8}" type="presParOf" srcId="{0BBD66A6-DA7F-47FA-911C-15A0E6B697D0}" destId="{805D416E-9A47-4859-826F-B25FF0A30357}" srcOrd="1" destOrd="0" presId="urn:microsoft.com/office/officeart/2009/3/layout/OpposingIdeas"/>
    <dgm:cxn modelId="{BA3F14A9-B757-4D99-B1CD-2E71E5E8823E}" type="presParOf" srcId="{0BBD66A6-DA7F-47FA-911C-15A0E6B697D0}" destId="{B3FEDE30-0619-413C-A3B0-537A153E3508}" srcOrd="2" destOrd="0" presId="urn:microsoft.com/office/officeart/2009/3/layout/OpposingIdeas"/>
    <dgm:cxn modelId="{A4BAFDBA-89AE-4CB8-AF30-8BC572F7FAA5}" type="presParOf" srcId="{0BBD66A6-DA7F-47FA-911C-15A0E6B697D0}" destId="{98E9F759-BC7B-4F8C-B2A8-2F71970ACE0B}" srcOrd="3" destOrd="0" presId="urn:microsoft.com/office/officeart/2009/3/layout/OpposingIdeas"/>
    <dgm:cxn modelId="{87AF33D8-3FD8-465B-9A16-A1A2F75C9C81}" type="presParOf" srcId="{0BBD66A6-DA7F-47FA-911C-15A0E6B697D0}" destId="{F21813A9-4671-4668-B6B7-7E3F8AD0E456}" srcOrd="4" destOrd="0" presId="urn:microsoft.com/office/officeart/2009/3/layout/OpposingIdeas"/>
    <dgm:cxn modelId="{E1568DB8-512A-40A5-8605-480462D45DC6}" type="presParOf" srcId="{0BBD66A6-DA7F-47FA-911C-15A0E6B697D0}" destId="{37972B9B-369B-46C3-A1F6-949EF1B29F54}" srcOrd="5" destOrd="0" presId="urn:microsoft.com/office/officeart/2009/3/layout/OpposingIdeas"/>
    <dgm:cxn modelId="{8FE3EDCE-1252-4437-8431-417D5DF9DABE}" type="presParOf" srcId="{0BBD66A6-DA7F-47FA-911C-15A0E6B697D0}" destId="{3E6CC303-A682-4174-A133-97CDE1C9A087}" srcOrd="6" destOrd="0" presId="urn:microsoft.com/office/officeart/2009/3/layout/OpposingIdeas"/>
    <dgm:cxn modelId="{747D180F-ABE4-4508-997B-8711517CCFE0}" type="presParOf" srcId="{0BBD66A6-DA7F-47FA-911C-15A0E6B697D0}" destId="{B1D33CF3-A9FB-4706-9AF8-40D448584DFD}" srcOrd="7" destOrd="0" presId="urn:microsoft.com/office/officeart/2009/3/layout/OpposingIdea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B0E1D4B8-813E-4DEE-BAA2-B66DB5B569D9}" type="doc">
      <dgm:prSet loTypeId="urn:microsoft.com/office/officeart/2009/3/layout/OpposingIdeas" loCatId="relationship" qsTypeId="urn:microsoft.com/office/officeart/2005/8/quickstyle/simple1" qsCatId="simple" csTypeId="urn:microsoft.com/office/officeart/2005/8/colors/accent4_2" csCatId="accent4" phldr="1"/>
      <dgm:spPr/>
      <dgm:t>
        <a:bodyPr/>
        <a:lstStyle/>
        <a:p>
          <a:endParaRPr lang="en-US"/>
        </a:p>
      </dgm:t>
    </dgm:pt>
    <dgm:pt modelId="{FC4BAB30-466D-4DE5-A282-420CFEF8A985}">
      <dgm:prSet phldrT="[Text]" custT="1"/>
      <dgm:spPr>
        <a:blipFill>
          <a:blip xmlns:r="http://schemas.openxmlformats.org/officeDocument/2006/relationships" r:embed="rId1"/>
          <a:stretch>
            <a:fillRect b="-2857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1283B890-20A0-4998-8BF4-E3559B4C0551}" type="parTrans" cxnId="{7AA21B31-0ED4-4C06-AE2D-07B37A2927D7}">
      <dgm:prSet/>
      <dgm:spPr/>
      <dgm:t>
        <a:bodyPr/>
        <a:lstStyle/>
        <a:p>
          <a:endParaRPr lang="en-US">
            <a:latin typeface="Agency FB" panose="020B0503020202020204" pitchFamily="34" charset="0"/>
          </a:endParaRPr>
        </a:p>
      </dgm:t>
    </dgm:pt>
    <dgm:pt modelId="{86DCEC4F-C8AB-4FC0-A719-41228578C734}" type="sibTrans" cxnId="{7AA21B31-0ED4-4C06-AE2D-07B37A2927D7}">
      <dgm:prSet/>
      <dgm:spPr/>
      <dgm:t>
        <a:bodyPr/>
        <a:lstStyle/>
        <a:p>
          <a:endParaRPr lang="en-US">
            <a:latin typeface="Agency FB" panose="020B0503020202020204" pitchFamily="34" charset="0"/>
          </a:endParaRPr>
        </a:p>
      </dgm:t>
    </dgm:pt>
    <dgm:pt modelId="{0FBF8637-2A8B-427F-98E2-98D7B8CAED7F}">
      <dgm:prSet phldrT="[Text]"/>
      <dgm:spPr/>
      <dgm:t>
        <a:bodyPr/>
        <a:lstStyle/>
        <a:p>
          <a:r>
            <a:rPr lang="en-US" dirty="0">
              <a:latin typeface="Agency FB" panose="020B0503020202020204" pitchFamily="34" charset="0"/>
            </a:rPr>
            <a:t>100 Million</a:t>
          </a:r>
        </a:p>
      </dgm:t>
    </dgm:pt>
    <dgm:pt modelId="{151EBABD-BD8D-4D50-BF79-966985A55C69}" type="parTrans" cxnId="{15306F8A-F71D-4CD4-AAEB-EA85F925B9E9}">
      <dgm:prSet/>
      <dgm:spPr/>
      <dgm:t>
        <a:bodyPr/>
        <a:lstStyle/>
        <a:p>
          <a:endParaRPr lang="en-US">
            <a:latin typeface="Agency FB" panose="020B0503020202020204" pitchFamily="34" charset="0"/>
          </a:endParaRPr>
        </a:p>
      </dgm:t>
    </dgm:pt>
    <dgm:pt modelId="{9606EA26-7DD9-4668-91CE-627D8970C886}" type="sibTrans" cxnId="{15306F8A-F71D-4CD4-AAEB-EA85F925B9E9}">
      <dgm:prSet/>
      <dgm:spPr/>
      <dgm:t>
        <a:bodyPr/>
        <a:lstStyle/>
        <a:p>
          <a:endParaRPr lang="en-US">
            <a:latin typeface="Agency FB" panose="020B0503020202020204" pitchFamily="34" charset="0"/>
          </a:endParaRPr>
        </a:p>
      </dgm:t>
    </dgm:pt>
    <dgm:pt modelId="{16BE6B9F-F882-48A8-9B7F-2F314D68523F}">
      <dgm:prSet phldrT="[Text]"/>
      <dgm:spPr/>
      <dgm:t>
        <a:bodyPr/>
        <a:lstStyle/>
        <a:p>
          <a:r>
            <a:rPr lang="en-US" dirty="0">
              <a:latin typeface="Agency FB" panose="020B0503020202020204" pitchFamily="34" charset="0"/>
            </a:rPr>
            <a:t>13 Million</a:t>
          </a:r>
        </a:p>
      </dgm:t>
    </dgm:pt>
    <dgm:pt modelId="{4ACCF73E-A994-435A-ABE0-8C0A82DB4A1D}" type="parTrans" cxnId="{DB973C14-76E3-43FF-B495-A1DD5735B9E7}">
      <dgm:prSet/>
      <dgm:spPr/>
      <dgm:t>
        <a:bodyPr/>
        <a:lstStyle/>
        <a:p>
          <a:endParaRPr lang="en-US">
            <a:latin typeface="Agency FB" panose="020B0503020202020204" pitchFamily="34" charset="0"/>
          </a:endParaRPr>
        </a:p>
      </dgm:t>
    </dgm:pt>
    <dgm:pt modelId="{DC53BB7E-2BBE-478E-BD47-2AB3190542D0}" type="sibTrans" cxnId="{DB973C14-76E3-43FF-B495-A1DD5735B9E7}">
      <dgm:prSet/>
      <dgm:spPr/>
      <dgm:t>
        <a:bodyPr/>
        <a:lstStyle/>
        <a:p>
          <a:endParaRPr lang="en-US">
            <a:latin typeface="Agency FB" panose="020B0503020202020204" pitchFamily="34" charset="0"/>
          </a:endParaRPr>
        </a:p>
      </dgm:t>
    </dgm:pt>
    <dgm:pt modelId="{D9D30F13-F853-4022-AFBE-742E8350AA01}">
      <dgm:prSet phldrT="[Text]"/>
      <dgm:spPr>
        <a:blipFill>
          <a:blip xmlns:r="http://schemas.openxmlformats.org/officeDocument/2006/relationships" r:embed="rId2"/>
          <a:stretch>
            <a:fillRect b="-2564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8322B8C4-462E-406F-9E27-03B6E47BAC84}" type="sibTrans" cxnId="{6558E5DD-8B39-42E5-B235-3CDC0E1F1DF4}">
      <dgm:prSet/>
      <dgm:spPr/>
      <dgm:t>
        <a:bodyPr/>
        <a:lstStyle/>
        <a:p>
          <a:endParaRPr lang="en-US">
            <a:latin typeface="Agency FB" panose="020B0503020202020204" pitchFamily="34" charset="0"/>
          </a:endParaRPr>
        </a:p>
      </dgm:t>
    </dgm:pt>
    <dgm:pt modelId="{9FC3F2A5-0A5F-475B-9F20-7DC944708AD4}" type="parTrans" cxnId="{6558E5DD-8B39-42E5-B235-3CDC0E1F1DF4}">
      <dgm:prSet/>
      <dgm:spPr/>
      <dgm:t>
        <a:bodyPr/>
        <a:lstStyle/>
        <a:p>
          <a:endParaRPr lang="en-US">
            <a:latin typeface="Agency FB" panose="020B0503020202020204" pitchFamily="34" charset="0"/>
          </a:endParaRPr>
        </a:p>
      </dgm:t>
    </dgm:pt>
    <dgm:pt modelId="{0BBD66A6-DA7F-47FA-911C-15A0E6B697D0}" type="pres">
      <dgm:prSet presAssocID="{B0E1D4B8-813E-4DEE-BAA2-B66DB5B569D9}" presName="Name0" presStyleCnt="0">
        <dgm:presLayoutVars>
          <dgm:chMax val="2"/>
          <dgm:dir/>
          <dgm:animOne val="branch"/>
          <dgm:animLvl val="lvl"/>
          <dgm:resizeHandles val="exact"/>
        </dgm:presLayoutVars>
      </dgm:prSet>
      <dgm:spPr/>
    </dgm:pt>
    <dgm:pt modelId="{F9BBB8C5-D789-4DB4-B277-7217ACBDFFAF}" type="pres">
      <dgm:prSet presAssocID="{B0E1D4B8-813E-4DEE-BAA2-B66DB5B569D9}" presName="Background" presStyleLbl="node1" presStyleIdx="0" presStyleCnt="1"/>
      <dgm:spPr/>
    </dgm:pt>
    <dgm:pt modelId="{805D416E-9A47-4859-826F-B25FF0A30357}" type="pres">
      <dgm:prSet presAssocID="{B0E1D4B8-813E-4DEE-BAA2-B66DB5B569D9}" presName="Divider" presStyleLbl="callout" presStyleIdx="0" presStyleCnt="1"/>
      <dgm:spPr/>
    </dgm:pt>
    <dgm:pt modelId="{B3FEDE30-0619-413C-A3B0-537A153E3508}" type="pres">
      <dgm:prSet presAssocID="{B0E1D4B8-813E-4DEE-BAA2-B66DB5B569D9}" presName="ChildText1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98E9F759-BC7B-4F8C-B2A8-2F71970ACE0B}" type="pres">
      <dgm:prSet presAssocID="{B0E1D4B8-813E-4DEE-BAA2-B66DB5B569D9}" presName="ChildText2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F21813A9-4671-4668-B6B7-7E3F8AD0E456}" type="pres">
      <dgm:prSet presAssocID="{B0E1D4B8-813E-4DEE-BAA2-B66DB5B569D9}" presName="ParentText1" presStyleLbl="revTx" presStyleIdx="0" presStyleCnt="0">
        <dgm:presLayoutVars>
          <dgm:chMax val="1"/>
          <dgm:chPref val="1"/>
        </dgm:presLayoutVars>
      </dgm:prSet>
      <dgm:spPr/>
    </dgm:pt>
    <dgm:pt modelId="{37972B9B-369B-46C3-A1F6-949EF1B29F54}" type="pres">
      <dgm:prSet presAssocID="{B0E1D4B8-813E-4DEE-BAA2-B66DB5B569D9}" presName="ParentShape1" presStyleLbl="alignImgPlace1" presStyleIdx="0" presStyleCnt="2" custScaleX="131437" custScaleY="112276" custLinFactNeighborX="4298" custLinFactNeighborY="13024">
        <dgm:presLayoutVars/>
      </dgm:prSet>
      <dgm:spPr/>
    </dgm:pt>
    <dgm:pt modelId="{3E6CC303-A682-4174-A133-97CDE1C9A087}" type="pres">
      <dgm:prSet presAssocID="{B0E1D4B8-813E-4DEE-BAA2-B66DB5B569D9}" presName="ParentText2" presStyleLbl="revTx" presStyleIdx="0" presStyleCnt="0">
        <dgm:presLayoutVars>
          <dgm:chMax val="1"/>
          <dgm:chPref val="1"/>
        </dgm:presLayoutVars>
      </dgm:prSet>
      <dgm:spPr/>
    </dgm:pt>
    <dgm:pt modelId="{B1D33CF3-A9FB-4706-9AF8-40D448584DFD}" type="pres">
      <dgm:prSet presAssocID="{B0E1D4B8-813E-4DEE-BAA2-B66DB5B569D9}" presName="ParentShape2" presStyleLbl="alignImgPlace1" presStyleIdx="1" presStyleCnt="2" custAng="10800000" custScaleY="74911" custLinFactNeighborX="-14291" custLinFactNeighborY="-10189">
        <dgm:presLayoutVars/>
      </dgm:prSet>
      <dgm:spPr/>
    </dgm:pt>
  </dgm:ptLst>
  <dgm:cxnLst>
    <dgm:cxn modelId="{9D641F0C-CE5C-4D0A-9856-4DCE812D0F6A}" type="presOf" srcId="{16BE6B9F-F882-48A8-9B7F-2F314D68523F}" destId="{98E9F759-BC7B-4F8C-B2A8-2F71970ACE0B}" srcOrd="0" destOrd="0" presId="urn:microsoft.com/office/officeart/2009/3/layout/OpposingIdeas"/>
    <dgm:cxn modelId="{DB973C14-76E3-43FF-B495-A1DD5735B9E7}" srcId="{D9D30F13-F853-4022-AFBE-742E8350AA01}" destId="{16BE6B9F-F882-48A8-9B7F-2F314D68523F}" srcOrd="0" destOrd="0" parTransId="{4ACCF73E-A994-435A-ABE0-8C0A82DB4A1D}" sibTransId="{DC53BB7E-2BBE-478E-BD47-2AB3190542D0}"/>
    <dgm:cxn modelId="{7AA21B31-0ED4-4C06-AE2D-07B37A2927D7}" srcId="{B0E1D4B8-813E-4DEE-BAA2-B66DB5B569D9}" destId="{FC4BAB30-466D-4DE5-A282-420CFEF8A985}" srcOrd="0" destOrd="0" parTransId="{1283B890-20A0-4998-8BF4-E3559B4C0551}" sibTransId="{86DCEC4F-C8AB-4FC0-A719-41228578C734}"/>
    <dgm:cxn modelId="{EBAAA34D-E3AF-43E4-9787-170FB7DAD49C}" type="presOf" srcId="{0FBF8637-2A8B-427F-98E2-98D7B8CAED7F}" destId="{B3FEDE30-0619-413C-A3B0-537A153E3508}" srcOrd="0" destOrd="0" presId="urn:microsoft.com/office/officeart/2009/3/layout/OpposingIdeas"/>
    <dgm:cxn modelId="{6072EB7F-FD43-429B-90F8-771A3E540B68}" type="presOf" srcId="{D9D30F13-F853-4022-AFBE-742E8350AA01}" destId="{B1D33CF3-A9FB-4706-9AF8-40D448584DFD}" srcOrd="1" destOrd="0" presId="urn:microsoft.com/office/officeart/2009/3/layout/OpposingIdeas"/>
    <dgm:cxn modelId="{15306F8A-F71D-4CD4-AAEB-EA85F925B9E9}" srcId="{FC4BAB30-466D-4DE5-A282-420CFEF8A985}" destId="{0FBF8637-2A8B-427F-98E2-98D7B8CAED7F}" srcOrd="0" destOrd="0" parTransId="{151EBABD-BD8D-4D50-BF79-966985A55C69}" sibTransId="{9606EA26-7DD9-4668-91CE-627D8970C886}"/>
    <dgm:cxn modelId="{3A987791-412E-4738-9D9A-465C075E458B}" type="presOf" srcId="{D9D30F13-F853-4022-AFBE-742E8350AA01}" destId="{3E6CC303-A682-4174-A133-97CDE1C9A087}" srcOrd="0" destOrd="0" presId="urn:microsoft.com/office/officeart/2009/3/layout/OpposingIdeas"/>
    <dgm:cxn modelId="{8DACFB92-CF19-4EE2-A75F-70E3EA96D7EF}" type="presOf" srcId="{B0E1D4B8-813E-4DEE-BAA2-B66DB5B569D9}" destId="{0BBD66A6-DA7F-47FA-911C-15A0E6B697D0}" srcOrd="0" destOrd="0" presId="urn:microsoft.com/office/officeart/2009/3/layout/OpposingIdeas"/>
    <dgm:cxn modelId="{F3E99D95-3771-4243-A5BA-E4925F4FDE29}" type="presOf" srcId="{FC4BAB30-466D-4DE5-A282-420CFEF8A985}" destId="{F21813A9-4671-4668-B6B7-7E3F8AD0E456}" srcOrd="0" destOrd="0" presId="urn:microsoft.com/office/officeart/2009/3/layout/OpposingIdeas"/>
    <dgm:cxn modelId="{E8DF2BC7-964A-43A8-B382-9F54837BAAF8}" type="presOf" srcId="{FC4BAB30-466D-4DE5-A282-420CFEF8A985}" destId="{37972B9B-369B-46C3-A1F6-949EF1B29F54}" srcOrd="1" destOrd="0" presId="urn:microsoft.com/office/officeart/2009/3/layout/OpposingIdeas"/>
    <dgm:cxn modelId="{6558E5DD-8B39-42E5-B235-3CDC0E1F1DF4}" srcId="{B0E1D4B8-813E-4DEE-BAA2-B66DB5B569D9}" destId="{D9D30F13-F853-4022-AFBE-742E8350AA01}" srcOrd="1" destOrd="0" parTransId="{9FC3F2A5-0A5F-475B-9F20-7DC944708AD4}" sibTransId="{8322B8C4-462E-406F-9E27-03B6E47BAC84}"/>
    <dgm:cxn modelId="{2D50510B-DDFB-4218-A6EA-1565454A504E}" type="presParOf" srcId="{0BBD66A6-DA7F-47FA-911C-15A0E6B697D0}" destId="{F9BBB8C5-D789-4DB4-B277-7217ACBDFFAF}" srcOrd="0" destOrd="0" presId="urn:microsoft.com/office/officeart/2009/3/layout/OpposingIdeas"/>
    <dgm:cxn modelId="{882C5CE3-25BD-43FC-89B1-840F442140A8}" type="presParOf" srcId="{0BBD66A6-DA7F-47FA-911C-15A0E6B697D0}" destId="{805D416E-9A47-4859-826F-B25FF0A30357}" srcOrd="1" destOrd="0" presId="urn:microsoft.com/office/officeart/2009/3/layout/OpposingIdeas"/>
    <dgm:cxn modelId="{BA3F14A9-B757-4D99-B1CD-2E71E5E8823E}" type="presParOf" srcId="{0BBD66A6-DA7F-47FA-911C-15A0E6B697D0}" destId="{B3FEDE30-0619-413C-A3B0-537A153E3508}" srcOrd="2" destOrd="0" presId="urn:microsoft.com/office/officeart/2009/3/layout/OpposingIdeas"/>
    <dgm:cxn modelId="{A4BAFDBA-89AE-4CB8-AF30-8BC572F7FAA5}" type="presParOf" srcId="{0BBD66A6-DA7F-47FA-911C-15A0E6B697D0}" destId="{98E9F759-BC7B-4F8C-B2A8-2F71970ACE0B}" srcOrd="3" destOrd="0" presId="urn:microsoft.com/office/officeart/2009/3/layout/OpposingIdeas"/>
    <dgm:cxn modelId="{87AF33D8-3FD8-465B-9A16-A1A2F75C9C81}" type="presParOf" srcId="{0BBD66A6-DA7F-47FA-911C-15A0E6B697D0}" destId="{F21813A9-4671-4668-B6B7-7E3F8AD0E456}" srcOrd="4" destOrd="0" presId="urn:microsoft.com/office/officeart/2009/3/layout/OpposingIdeas"/>
    <dgm:cxn modelId="{E1568DB8-512A-40A5-8605-480462D45DC6}" type="presParOf" srcId="{0BBD66A6-DA7F-47FA-911C-15A0E6B697D0}" destId="{37972B9B-369B-46C3-A1F6-949EF1B29F54}" srcOrd="5" destOrd="0" presId="urn:microsoft.com/office/officeart/2009/3/layout/OpposingIdeas"/>
    <dgm:cxn modelId="{8FE3EDCE-1252-4437-8431-417D5DF9DABE}" type="presParOf" srcId="{0BBD66A6-DA7F-47FA-911C-15A0E6B697D0}" destId="{3E6CC303-A682-4174-A133-97CDE1C9A087}" srcOrd="6" destOrd="0" presId="urn:microsoft.com/office/officeart/2009/3/layout/OpposingIdeas"/>
    <dgm:cxn modelId="{747D180F-ABE4-4508-997B-8711517CCFE0}" type="presParOf" srcId="{0BBD66A6-DA7F-47FA-911C-15A0E6B697D0}" destId="{B1D33CF3-A9FB-4706-9AF8-40D448584DFD}" srcOrd="7" destOrd="0" presId="urn:microsoft.com/office/officeart/2009/3/layout/OpposingIdea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20C0089-735F-4246-99B3-E1D31FCC5EE6}" type="doc">
      <dgm:prSet loTypeId="urn:microsoft.com/office/officeart/2008/layout/HalfCircleOrganizationChart" loCatId="hierarchy" qsTypeId="urn:microsoft.com/office/officeart/2005/8/quickstyle/simple1" qsCatId="simple" csTypeId="urn:microsoft.com/office/officeart/2005/8/colors/accent2_4" csCatId="accent2" phldr="1"/>
      <dgm:spPr/>
      <dgm:t>
        <a:bodyPr/>
        <a:lstStyle/>
        <a:p>
          <a:endParaRPr lang="en-US"/>
        </a:p>
      </dgm:t>
    </dgm:pt>
    <dgm:pt modelId="{E088D27A-F646-42BC-A814-5FC53EFBEE1F}">
      <dgm:prSet phldrT="[Text]" custT="1"/>
      <dgm:spPr/>
      <dgm:t>
        <a:bodyPr/>
        <a:lstStyle/>
        <a:p>
          <a:r>
            <a:rPr lang="en-US" sz="1600" dirty="0"/>
            <a:t>Source of Digital Entertainment</a:t>
          </a:r>
        </a:p>
      </dgm:t>
    </dgm:pt>
    <dgm:pt modelId="{DB953BD8-2374-465C-91A8-1556C1133642}" type="parTrans" cxnId="{6C5AFD66-7329-48CD-BF1D-26F105F1BD2E}">
      <dgm:prSet/>
      <dgm:spPr/>
      <dgm:t>
        <a:bodyPr/>
        <a:lstStyle/>
        <a:p>
          <a:endParaRPr lang="en-US" sz="1200"/>
        </a:p>
      </dgm:t>
    </dgm:pt>
    <dgm:pt modelId="{4F068821-81CB-4E13-A760-A797EC6792E4}" type="sibTrans" cxnId="{6C5AFD66-7329-48CD-BF1D-26F105F1BD2E}">
      <dgm:prSet/>
      <dgm:spPr/>
      <dgm:t>
        <a:bodyPr/>
        <a:lstStyle/>
        <a:p>
          <a:endParaRPr lang="en-US" sz="1200"/>
        </a:p>
      </dgm:t>
    </dgm:pt>
    <dgm:pt modelId="{62B1762C-79A7-42EB-88AC-E953F1132345}">
      <dgm:prSet phldrT="[Text]" custT="1"/>
      <dgm:spPr/>
      <dgm:t>
        <a:bodyPr/>
        <a:lstStyle/>
        <a:p>
          <a:r>
            <a:rPr lang="en-US" sz="1600" dirty="0"/>
            <a:t>Cable Tv</a:t>
          </a:r>
        </a:p>
      </dgm:t>
    </dgm:pt>
    <dgm:pt modelId="{7E7FCBF5-F70F-4F6E-A0AE-7A7C21AF4B7C}" type="parTrans" cxnId="{31A3A325-1EB6-4BD1-BCE0-386C0626580E}">
      <dgm:prSet/>
      <dgm:spPr/>
      <dgm:t>
        <a:bodyPr/>
        <a:lstStyle/>
        <a:p>
          <a:endParaRPr lang="en-US" sz="1200"/>
        </a:p>
      </dgm:t>
    </dgm:pt>
    <dgm:pt modelId="{29E7F2DD-2C23-417A-A194-9A5E84B09C5B}" type="sibTrans" cxnId="{31A3A325-1EB6-4BD1-BCE0-386C0626580E}">
      <dgm:prSet/>
      <dgm:spPr/>
      <dgm:t>
        <a:bodyPr/>
        <a:lstStyle/>
        <a:p>
          <a:endParaRPr lang="en-US" sz="1200"/>
        </a:p>
      </dgm:t>
    </dgm:pt>
    <dgm:pt modelId="{3C778391-92FC-41E6-9542-E705F7014CB9}">
      <dgm:prSet phldrT="[Text]" custT="1"/>
      <dgm:spPr/>
      <dgm:t>
        <a:bodyPr/>
        <a:lstStyle/>
        <a:p>
          <a:r>
            <a:rPr lang="en-US" sz="1600" dirty="0"/>
            <a:t>Social Media</a:t>
          </a:r>
        </a:p>
      </dgm:t>
    </dgm:pt>
    <dgm:pt modelId="{41DE83BB-3E2B-4FA7-983B-C2BFCFB4260D}" type="parTrans" cxnId="{3454909C-69B1-4C3F-9B03-174ECC1908D3}">
      <dgm:prSet/>
      <dgm:spPr/>
      <dgm:t>
        <a:bodyPr/>
        <a:lstStyle/>
        <a:p>
          <a:endParaRPr lang="en-US" sz="1200"/>
        </a:p>
      </dgm:t>
    </dgm:pt>
    <dgm:pt modelId="{997B0208-0CEA-40CF-BDC1-661DC8433B2C}" type="sibTrans" cxnId="{3454909C-69B1-4C3F-9B03-174ECC1908D3}">
      <dgm:prSet/>
      <dgm:spPr/>
      <dgm:t>
        <a:bodyPr/>
        <a:lstStyle/>
        <a:p>
          <a:endParaRPr lang="en-US" sz="1200"/>
        </a:p>
      </dgm:t>
    </dgm:pt>
    <dgm:pt modelId="{1E73BD28-88C6-4C83-8FEF-1A30FB848FB0}">
      <dgm:prSet phldrT="[Text]" custT="1"/>
      <dgm:spPr/>
      <dgm:t>
        <a:bodyPr/>
        <a:lstStyle/>
        <a:p>
          <a:r>
            <a:rPr lang="en-US" sz="1600" dirty="0"/>
            <a:t>YouTube</a:t>
          </a:r>
        </a:p>
      </dgm:t>
    </dgm:pt>
    <dgm:pt modelId="{E8FFE42E-4EC7-4B9C-8B55-F99213561811}" type="parTrans" cxnId="{4CE37E63-EC76-45C0-89AF-85373FA05780}">
      <dgm:prSet/>
      <dgm:spPr/>
      <dgm:t>
        <a:bodyPr/>
        <a:lstStyle/>
        <a:p>
          <a:endParaRPr lang="en-US" sz="1200"/>
        </a:p>
      </dgm:t>
    </dgm:pt>
    <dgm:pt modelId="{CC710FCF-07E8-4E7B-9EE0-36A0386DD5D4}" type="sibTrans" cxnId="{4CE37E63-EC76-45C0-89AF-85373FA05780}">
      <dgm:prSet/>
      <dgm:spPr/>
      <dgm:t>
        <a:bodyPr/>
        <a:lstStyle/>
        <a:p>
          <a:endParaRPr lang="en-US" sz="1200"/>
        </a:p>
      </dgm:t>
    </dgm:pt>
    <dgm:pt modelId="{404A69C0-C6BC-4804-966B-FE0731AFFEFE}" type="pres">
      <dgm:prSet presAssocID="{120C0089-735F-4246-99B3-E1D31FCC5EE6}" presName="Name0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A99FE318-7FAD-4CA3-B179-AF8F5C18462F}" type="pres">
      <dgm:prSet presAssocID="{E088D27A-F646-42BC-A814-5FC53EFBEE1F}" presName="hierRoot1" presStyleCnt="0">
        <dgm:presLayoutVars>
          <dgm:hierBranch val="init"/>
        </dgm:presLayoutVars>
      </dgm:prSet>
      <dgm:spPr/>
    </dgm:pt>
    <dgm:pt modelId="{38A3E373-2E30-4F87-A38F-1DB04FC7FE26}" type="pres">
      <dgm:prSet presAssocID="{E088D27A-F646-42BC-A814-5FC53EFBEE1F}" presName="rootComposite1" presStyleCnt="0"/>
      <dgm:spPr/>
    </dgm:pt>
    <dgm:pt modelId="{9D044105-3C69-41DE-9849-037A51B66A9E}" type="pres">
      <dgm:prSet presAssocID="{E088D27A-F646-42BC-A814-5FC53EFBEE1F}" presName="rootText1" presStyleLbl="alignAcc1" presStyleIdx="0" presStyleCnt="0">
        <dgm:presLayoutVars>
          <dgm:chPref val="3"/>
        </dgm:presLayoutVars>
      </dgm:prSet>
      <dgm:spPr/>
    </dgm:pt>
    <dgm:pt modelId="{9BEF4866-847F-48D0-9D38-67B6EA599AB6}" type="pres">
      <dgm:prSet presAssocID="{E088D27A-F646-42BC-A814-5FC53EFBEE1F}" presName="topArc1" presStyleLbl="parChTrans1D1" presStyleIdx="0" presStyleCnt="8"/>
      <dgm:spPr/>
    </dgm:pt>
    <dgm:pt modelId="{74B77C07-02AC-4464-8D88-C6522272AB7F}" type="pres">
      <dgm:prSet presAssocID="{E088D27A-F646-42BC-A814-5FC53EFBEE1F}" presName="bottomArc1" presStyleLbl="parChTrans1D1" presStyleIdx="1" presStyleCnt="8"/>
      <dgm:spPr/>
    </dgm:pt>
    <dgm:pt modelId="{A59EB883-73DD-4336-AB25-6E380E4DDA64}" type="pres">
      <dgm:prSet presAssocID="{E088D27A-F646-42BC-A814-5FC53EFBEE1F}" presName="topConnNode1" presStyleLbl="node1" presStyleIdx="0" presStyleCnt="0"/>
      <dgm:spPr/>
    </dgm:pt>
    <dgm:pt modelId="{D9C603B0-6DD3-4799-9317-D38A28DA81FE}" type="pres">
      <dgm:prSet presAssocID="{E088D27A-F646-42BC-A814-5FC53EFBEE1F}" presName="hierChild2" presStyleCnt="0"/>
      <dgm:spPr/>
    </dgm:pt>
    <dgm:pt modelId="{FCFC2BB3-D651-463B-9CB6-13471BEDD0FB}" type="pres">
      <dgm:prSet presAssocID="{7E7FCBF5-F70F-4F6E-A0AE-7A7C21AF4B7C}" presName="Name28" presStyleLbl="parChTrans1D2" presStyleIdx="0" presStyleCnt="3"/>
      <dgm:spPr/>
    </dgm:pt>
    <dgm:pt modelId="{2A6A8BF5-E637-415B-A908-035639D30521}" type="pres">
      <dgm:prSet presAssocID="{62B1762C-79A7-42EB-88AC-E953F1132345}" presName="hierRoot2" presStyleCnt="0">
        <dgm:presLayoutVars>
          <dgm:hierBranch val="init"/>
        </dgm:presLayoutVars>
      </dgm:prSet>
      <dgm:spPr/>
    </dgm:pt>
    <dgm:pt modelId="{D89655A8-8FD7-4D22-A8BC-1D76AC848684}" type="pres">
      <dgm:prSet presAssocID="{62B1762C-79A7-42EB-88AC-E953F1132345}" presName="rootComposite2" presStyleCnt="0"/>
      <dgm:spPr/>
    </dgm:pt>
    <dgm:pt modelId="{90A8E272-76FD-4DAE-99AB-569878ED3D57}" type="pres">
      <dgm:prSet presAssocID="{62B1762C-79A7-42EB-88AC-E953F1132345}" presName="rootText2" presStyleLbl="alignAcc1" presStyleIdx="0" presStyleCnt="0" custLinFactNeighborX="-21198">
        <dgm:presLayoutVars>
          <dgm:chPref val="3"/>
        </dgm:presLayoutVars>
      </dgm:prSet>
      <dgm:spPr/>
    </dgm:pt>
    <dgm:pt modelId="{DEB61C24-338E-48B2-B970-AA68416C3F19}" type="pres">
      <dgm:prSet presAssocID="{62B1762C-79A7-42EB-88AC-E953F1132345}" presName="topArc2" presStyleLbl="parChTrans1D1" presStyleIdx="2" presStyleCnt="8"/>
      <dgm:spPr/>
    </dgm:pt>
    <dgm:pt modelId="{592A8F66-3F6B-4954-9282-692842E5BA71}" type="pres">
      <dgm:prSet presAssocID="{62B1762C-79A7-42EB-88AC-E953F1132345}" presName="bottomArc2" presStyleLbl="parChTrans1D1" presStyleIdx="3" presStyleCnt="8"/>
      <dgm:spPr/>
    </dgm:pt>
    <dgm:pt modelId="{FE958556-43FB-4532-BB3E-6205138F02E5}" type="pres">
      <dgm:prSet presAssocID="{62B1762C-79A7-42EB-88AC-E953F1132345}" presName="topConnNode2" presStyleLbl="node2" presStyleIdx="0" presStyleCnt="0"/>
      <dgm:spPr/>
    </dgm:pt>
    <dgm:pt modelId="{C7F181CB-9EC6-4064-B8B2-4A7107FACD9F}" type="pres">
      <dgm:prSet presAssocID="{62B1762C-79A7-42EB-88AC-E953F1132345}" presName="hierChild4" presStyleCnt="0"/>
      <dgm:spPr/>
    </dgm:pt>
    <dgm:pt modelId="{7B0FCD4A-4DB8-4687-A69F-FA8BFA5EE07C}" type="pres">
      <dgm:prSet presAssocID="{62B1762C-79A7-42EB-88AC-E953F1132345}" presName="hierChild5" presStyleCnt="0"/>
      <dgm:spPr/>
    </dgm:pt>
    <dgm:pt modelId="{5C8495CC-E7C2-426F-9EEF-EDF114E59363}" type="pres">
      <dgm:prSet presAssocID="{41DE83BB-3E2B-4FA7-983B-C2BFCFB4260D}" presName="Name28" presStyleLbl="parChTrans1D2" presStyleIdx="1" presStyleCnt="3"/>
      <dgm:spPr/>
    </dgm:pt>
    <dgm:pt modelId="{E7C5F78B-B363-4CB4-8EE5-7CD86A9F5E16}" type="pres">
      <dgm:prSet presAssocID="{3C778391-92FC-41E6-9542-E705F7014CB9}" presName="hierRoot2" presStyleCnt="0">
        <dgm:presLayoutVars>
          <dgm:hierBranch val="init"/>
        </dgm:presLayoutVars>
      </dgm:prSet>
      <dgm:spPr/>
    </dgm:pt>
    <dgm:pt modelId="{BFDE4AB3-B499-4A60-88EE-DD656E6BD5D7}" type="pres">
      <dgm:prSet presAssocID="{3C778391-92FC-41E6-9542-E705F7014CB9}" presName="rootComposite2" presStyleCnt="0"/>
      <dgm:spPr/>
    </dgm:pt>
    <dgm:pt modelId="{A05828C1-9BBF-4817-8450-70F090E1338D}" type="pres">
      <dgm:prSet presAssocID="{3C778391-92FC-41E6-9542-E705F7014CB9}" presName="rootText2" presStyleLbl="alignAcc1" presStyleIdx="0" presStyleCnt="0">
        <dgm:presLayoutVars>
          <dgm:chPref val="3"/>
        </dgm:presLayoutVars>
      </dgm:prSet>
      <dgm:spPr/>
    </dgm:pt>
    <dgm:pt modelId="{A61962C8-6D5A-48C9-AF11-C9CC00312451}" type="pres">
      <dgm:prSet presAssocID="{3C778391-92FC-41E6-9542-E705F7014CB9}" presName="topArc2" presStyleLbl="parChTrans1D1" presStyleIdx="4" presStyleCnt="8"/>
      <dgm:spPr/>
    </dgm:pt>
    <dgm:pt modelId="{BF22DB1A-CBA0-4990-8FAE-BF306310A77D}" type="pres">
      <dgm:prSet presAssocID="{3C778391-92FC-41E6-9542-E705F7014CB9}" presName="bottomArc2" presStyleLbl="parChTrans1D1" presStyleIdx="5" presStyleCnt="8"/>
      <dgm:spPr/>
    </dgm:pt>
    <dgm:pt modelId="{45653CCB-68A3-4516-A6F8-AF79584381BB}" type="pres">
      <dgm:prSet presAssocID="{3C778391-92FC-41E6-9542-E705F7014CB9}" presName="topConnNode2" presStyleLbl="node2" presStyleIdx="0" presStyleCnt="0"/>
      <dgm:spPr/>
    </dgm:pt>
    <dgm:pt modelId="{3224D5A0-90D4-4E3F-B2E9-A788489A18DB}" type="pres">
      <dgm:prSet presAssocID="{3C778391-92FC-41E6-9542-E705F7014CB9}" presName="hierChild4" presStyleCnt="0"/>
      <dgm:spPr/>
    </dgm:pt>
    <dgm:pt modelId="{4A77DC78-FAD6-458D-AC34-8AB1925D3A6F}" type="pres">
      <dgm:prSet presAssocID="{3C778391-92FC-41E6-9542-E705F7014CB9}" presName="hierChild5" presStyleCnt="0"/>
      <dgm:spPr/>
    </dgm:pt>
    <dgm:pt modelId="{6BB1E600-445B-42F9-BD6F-68871D675093}" type="pres">
      <dgm:prSet presAssocID="{E8FFE42E-4EC7-4B9C-8B55-F99213561811}" presName="Name28" presStyleLbl="parChTrans1D2" presStyleIdx="2" presStyleCnt="3"/>
      <dgm:spPr/>
    </dgm:pt>
    <dgm:pt modelId="{FE3477A6-4646-4E88-BC8A-E5755662366D}" type="pres">
      <dgm:prSet presAssocID="{1E73BD28-88C6-4C83-8FEF-1A30FB848FB0}" presName="hierRoot2" presStyleCnt="0">
        <dgm:presLayoutVars>
          <dgm:hierBranch val="init"/>
        </dgm:presLayoutVars>
      </dgm:prSet>
      <dgm:spPr/>
    </dgm:pt>
    <dgm:pt modelId="{66ECFE8A-A879-474E-90F7-524B94130A4D}" type="pres">
      <dgm:prSet presAssocID="{1E73BD28-88C6-4C83-8FEF-1A30FB848FB0}" presName="rootComposite2" presStyleCnt="0"/>
      <dgm:spPr/>
    </dgm:pt>
    <dgm:pt modelId="{F54361D8-E58F-469C-AF76-20E85755DC73}" type="pres">
      <dgm:prSet presAssocID="{1E73BD28-88C6-4C83-8FEF-1A30FB848FB0}" presName="rootText2" presStyleLbl="alignAcc1" presStyleIdx="0" presStyleCnt="0" custLinFactNeighborX="19179">
        <dgm:presLayoutVars>
          <dgm:chPref val="3"/>
        </dgm:presLayoutVars>
      </dgm:prSet>
      <dgm:spPr/>
    </dgm:pt>
    <dgm:pt modelId="{91DA528E-0DA8-4EB0-A23E-1890ABBE2A16}" type="pres">
      <dgm:prSet presAssocID="{1E73BD28-88C6-4C83-8FEF-1A30FB848FB0}" presName="topArc2" presStyleLbl="parChTrans1D1" presStyleIdx="6" presStyleCnt="8"/>
      <dgm:spPr/>
    </dgm:pt>
    <dgm:pt modelId="{C3B48468-FA9B-4526-82F3-A4A2E5998FDF}" type="pres">
      <dgm:prSet presAssocID="{1E73BD28-88C6-4C83-8FEF-1A30FB848FB0}" presName="bottomArc2" presStyleLbl="parChTrans1D1" presStyleIdx="7" presStyleCnt="8"/>
      <dgm:spPr/>
    </dgm:pt>
    <dgm:pt modelId="{ED4245CF-3BE4-4831-A6A9-8DBAD122B107}" type="pres">
      <dgm:prSet presAssocID="{1E73BD28-88C6-4C83-8FEF-1A30FB848FB0}" presName="topConnNode2" presStyleLbl="node2" presStyleIdx="0" presStyleCnt="0"/>
      <dgm:spPr/>
    </dgm:pt>
    <dgm:pt modelId="{A47D107A-8B1C-4FCA-9AF1-7635BD25B556}" type="pres">
      <dgm:prSet presAssocID="{1E73BD28-88C6-4C83-8FEF-1A30FB848FB0}" presName="hierChild4" presStyleCnt="0"/>
      <dgm:spPr/>
    </dgm:pt>
    <dgm:pt modelId="{C3381906-D24A-4052-845B-A86EB70EA96F}" type="pres">
      <dgm:prSet presAssocID="{1E73BD28-88C6-4C83-8FEF-1A30FB848FB0}" presName="hierChild5" presStyleCnt="0"/>
      <dgm:spPr/>
    </dgm:pt>
    <dgm:pt modelId="{F4D11F9E-9C21-4A78-A10A-B2AF98114259}" type="pres">
      <dgm:prSet presAssocID="{E088D27A-F646-42BC-A814-5FC53EFBEE1F}" presName="hierChild3" presStyleCnt="0"/>
      <dgm:spPr/>
    </dgm:pt>
  </dgm:ptLst>
  <dgm:cxnLst>
    <dgm:cxn modelId="{72B07502-861F-495F-8595-BB14A4E961F7}" type="presOf" srcId="{1E73BD28-88C6-4C83-8FEF-1A30FB848FB0}" destId="{ED4245CF-3BE4-4831-A6A9-8DBAD122B107}" srcOrd="1" destOrd="0" presId="urn:microsoft.com/office/officeart/2008/layout/HalfCircleOrganizationChart"/>
    <dgm:cxn modelId="{DAC40D05-D898-4032-9DCB-BA3A94E76258}" type="presOf" srcId="{62B1762C-79A7-42EB-88AC-E953F1132345}" destId="{FE958556-43FB-4532-BB3E-6205138F02E5}" srcOrd="1" destOrd="0" presId="urn:microsoft.com/office/officeart/2008/layout/HalfCircleOrganizationChart"/>
    <dgm:cxn modelId="{03002511-F582-4562-9532-04759EA1EC8E}" type="presOf" srcId="{E8FFE42E-4EC7-4B9C-8B55-F99213561811}" destId="{6BB1E600-445B-42F9-BD6F-68871D675093}" srcOrd="0" destOrd="0" presId="urn:microsoft.com/office/officeart/2008/layout/HalfCircleOrganizationChart"/>
    <dgm:cxn modelId="{98DF831C-F96C-4C15-8C08-71E33D3D8E7F}" type="presOf" srcId="{7E7FCBF5-F70F-4F6E-A0AE-7A7C21AF4B7C}" destId="{FCFC2BB3-D651-463B-9CB6-13471BEDD0FB}" srcOrd="0" destOrd="0" presId="urn:microsoft.com/office/officeart/2008/layout/HalfCircleOrganizationChart"/>
    <dgm:cxn modelId="{C0BCD723-8C50-41FF-AA5D-A9A6D7042118}" type="presOf" srcId="{E088D27A-F646-42BC-A814-5FC53EFBEE1F}" destId="{A59EB883-73DD-4336-AB25-6E380E4DDA64}" srcOrd="1" destOrd="0" presId="urn:microsoft.com/office/officeart/2008/layout/HalfCircleOrganizationChart"/>
    <dgm:cxn modelId="{31A3A325-1EB6-4BD1-BCE0-386C0626580E}" srcId="{E088D27A-F646-42BC-A814-5FC53EFBEE1F}" destId="{62B1762C-79A7-42EB-88AC-E953F1132345}" srcOrd="0" destOrd="0" parTransId="{7E7FCBF5-F70F-4F6E-A0AE-7A7C21AF4B7C}" sibTransId="{29E7F2DD-2C23-417A-A194-9A5E84B09C5B}"/>
    <dgm:cxn modelId="{4CE37E63-EC76-45C0-89AF-85373FA05780}" srcId="{E088D27A-F646-42BC-A814-5FC53EFBEE1F}" destId="{1E73BD28-88C6-4C83-8FEF-1A30FB848FB0}" srcOrd="2" destOrd="0" parTransId="{E8FFE42E-4EC7-4B9C-8B55-F99213561811}" sibTransId="{CC710FCF-07E8-4E7B-9EE0-36A0386DD5D4}"/>
    <dgm:cxn modelId="{6C5AFD66-7329-48CD-BF1D-26F105F1BD2E}" srcId="{120C0089-735F-4246-99B3-E1D31FCC5EE6}" destId="{E088D27A-F646-42BC-A814-5FC53EFBEE1F}" srcOrd="0" destOrd="0" parTransId="{DB953BD8-2374-465C-91A8-1556C1133642}" sibTransId="{4F068821-81CB-4E13-A760-A797EC6792E4}"/>
    <dgm:cxn modelId="{DE941057-A9CD-404C-90DF-0FEBA77A5C1C}" type="presOf" srcId="{62B1762C-79A7-42EB-88AC-E953F1132345}" destId="{90A8E272-76FD-4DAE-99AB-569878ED3D57}" srcOrd="0" destOrd="0" presId="urn:microsoft.com/office/officeart/2008/layout/HalfCircleOrganizationChart"/>
    <dgm:cxn modelId="{2F730F98-B6F6-4867-8601-DC3DA25A1002}" type="presOf" srcId="{3C778391-92FC-41E6-9542-E705F7014CB9}" destId="{45653CCB-68A3-4516-A6F8-AF79584381BB}" srcOrd="1" destOrd="0" presId="urn:microsoft.com/office/officeart/2008/layout/HalfCircleOrganizationChart"/>
    <dgm:cxn modelId="{3454909C-69B1-4C3F-9B03-174ECC1908D3}" srcId="{E088D27A-F646-42BC-A814-5FC53EFBEE1F}" destId="{3C778391-92FC-41E6-9542-E705F7014CB9}" srcOrd="1" destOrd="0" parTransId="{41DE83BB-3E2B-4FA7-983B-C2BFCFB4260D}" sibTransId="{997B0208-0CEA-40CF-BDC1-661DC8433B2C}"/>
    <dgm:cxn modelId="{F9C29FA2-386E-4EFF-9121-C0B5B378AF04}" type="presOf" srcId="{41DE83BB-3E2B-4FA7-983B-C2BFCFB4260D}" destId="{5C8495CC-E7C2-426F-9EEF-EDF114E59363}" srcOrd="0" destOrd="0" presId="urn:microsoft.com/office/officeart/2008/layout/HalfCircleOrganizationChart"/>
    <dgm:cxn modelId="{444AADA5-4C17-42EE-AF29-96072EE5AC9E}" type="presOf" srcId="{3C778391-92FC-41E6-9542-E705F7014CB9}" destId="{A05828C1-9BBF-4817-8450-70F090E1338D}" srcOrd="0" destOrd="0" presId="urn:microsoft.com/office/officeart/2008/layout/HalfCircleOrganizationChart"/>
    <dgm:cxn modelId="{54ECC8B5-9B7B-4AE0-98B9-3C0514FC0964}" type="presOf" srcId="{120C0089-735F-4246-99B3-E1D31FCC5EE6}" destId="{404A69C0-C6BC-4804-966B-FE0731AFFEFE}" srcOrd="0" destOrd="0" presId="urn:microsoft.com/office/officeart/2008/layout/HalfCircleOrganizationChart"/>
    <dgm:cxn modelId="{7783F6B7-6446-47B4-9E0A-5D5B6D2312FE}" type="presOf" srcId="{E088D27A-F646-42BC-A814-5FC53EFBEE1F}" destId="{9D044105-3C69-41DE-9849-037A51B66A9E}" srcOrd="0" destOrd="0" presId="urn:microsoft.com/office/officeart/2008/layout/HalfCircleOrganizationChart"/>
    <dgm:cxn modelId="{B75303F6-6496-40DF-A306-65426F6A5BA5}" type="presOf" srcId="{1E73BD28-88C6-4C83-8FEF-1A30FB848FB0}" destId="{F54361D8-E58F-469C-AF76-20E85755DC73}" srcOrd="0" destOrd="0" presId="urn:microsoft.com/office/officeart/2008/layout/HalfCircleOrganizationChart"/>
    <dgm:cxn modelId="{6150CC33-6B85-4229-9EA4-F705866DD272}" type="presParOf" srcId="{404A69C0-C6BC-4804-966B-FE0731AFFEFE}" destId="{A99FE318-7FAD-4CA3-B179-AF8F5C18462F}" srcOrd="0" destOrd="0" presId="urn:microsoft.com/office/officeart/2008/layout/HalfCircleOrganizationChart"/>
    <dgm:cxn modelId="{B577C978-970A-4126-87F3-FA48B9BA7937}" type="presParOf" srcId="{A99FE318-7FAD-4CA3-B179-AF8F5C18462F}" destId="{38A3E373-2E30-4F87-A38F-1DB04FC7FE26}" srcOrd="0" destOrd="0" presId="urn:microsoft.com/office/officeart/2008/layout/HalfCircleOrganizationChart"/>
    <dgm:cxn modelId="{A0056360-6A6A-4AFE-AD7F-2D9828A72A0B}" type="presParOf" srcId="{38A3E373-2E30-4F87-A38F-1DB04FC7FE26}" destId="{9D044105-3C69-41DE-9849-037A51B66A9E}" srcOrd="0" destOrd="0" presId="urn:microsoft.com/office/officeart/2008/layout/HalfCircleOrganizationChart"/>
    <dgm:cxn modelId="{8EE1AC8A-7735-4753-896C-982275313B78}" type="presParOf" srcId="{38A3E373-2E30-4F87-A38F-1DB04FC7FE26}" destId="{9BEF4866-847F-48D0-9D38-67B6EA599AB6}" srcOrd="1" destOrd="0" presId="urn:microsoft.com/office/officeart/2008/layout/HalfCircleOrganizationChart"/>
    <dgm:cxn modelId="{72DA0F55-32DD-4297-8C9B-7A59F19AF8A2}" type="presParOf" srcId="{38A3E373-2E30-4F87-A38F-1DB04FC7FE26}" destId="{74B77C07-02AC-4464-8D88-C6522272AB7F}" srcOrd="2" destOrd="0" presId="urn:microsoft.com/office/officeart/2008/layout/HalfCircleOrganizationChart"/>
    <dgm:cxn modelId="{41432383-A1AB-4173-8FDA-AA306FC54899}" type="presParOf" srcId="{38A3E373-2E30-4F87-A38F-1DB04FC7FE26}" destId="{A59EB883-73DD-4336-AB25-6E380E4DDA64}" srcOrd="3" destOrd="0" presId="urn:microsoft.com/office/officeart/2008/layout/HalfCircleOrganizationChart"/>
    <dgm:cxn modelId="{D5B51046-3984-4FC0-94F3-B62E1745009D}" type="presParOf" srcId="{A99FE318-7FAD-4CA3-B179-AF8F5C18462F}" destId="{D9C603B0-6DD3-4799-9317-D38A28DA81FE}" srcOrd="1" destOrd="0" presId="urn:microsoft.com/office/officeart/2008/layout/HalfCircleOrganizationChart"/>
    <dgm:cxn modelId="{33E93870-1A88-4193-9D54-BBF6F6FA36B3}" type="presParOf" srcId="{D9C603B0-6DD3-4799-9317-D38A28DA81FE}" destId="{FCFC2BB3-D651-463B-9CB6-13471BEDD0FB}" srcOrd="0" destOrd="0" presId="urn:microsoft.com/office/officeart/2008/layout/HalfCircleOrganizationChart"/>
    <dgm:cxn modelId="{206C8D08-B794-461B-BD27-12521AC41E1D}" type="presParOf" srcId="{D9C603B0-6DD3-4799-9317-D38A28DA81FE}" destId="{2A6A8BF5-E637-415B-A908-035639D30521}" srcOrd="1" destOrd="0" presId="urn:microsoft.com/office/officeart/2008/layout/HalfCircleOrganizationChart"/>
    <dgm:cxn modelId="{5830D699-9E38-4A08-9F83-6213B11281F4}" type="presParOf" srcId="{2A6A8BF5-E637-415B-A908-035639D30521}" destId="{D89655A8-8FD7-4D22-A8BC-1D76AC848684}" srcOrd="0" destOrd="0" presId="urn:microsoft.com/office/officeart/2008/layout/HalfCircleOrganizationChart"/>
    <dgm:cxn modelId="{128FD120-28E3-481B-8A5D-EB937CF768AA}" type="presParOf" srcId="{D89655A8-8FD7-4D22-A8BC-1D76AC848684}" destId="{90A8E272-76FD-4DAE-99AB-569878ED3D57}" srcOrd="0" destOrd="0" presId="urn:microsoft.com/office/officeart/2008/layout/HalfCircleOrganizationChart"/>
    <dgm:cxn modelId="{D6584B08-DEB6-4A40-BF39-71498AEBB54C}" type="presParOf" srcId="{D89655A8-8FD7-4D22-A8BC-1D76AC848684}" destId="{DEB61C24-338E-48B2-B970-AA68416C3F19}" srcOrd="1" destOrd="0" presId="urn:microsoft.com/office/officeart/2008/layout/HalfCircleOrganizationChart"/>
    <dgm:cxn modelId="{6C799D3D-220D-4D75-95C8-60DE20DD1F8B}" type="presParOf" srcId="{D89655A8-8FD7-4D22-A8BC-1D76AC848684}" destId="{592A8F66-3F6B-4954-9282-692842E5BA71}" srcOrd="2" destOrd="0" presId="urn:microsoft.com/office/officeart/2008/layout/HalfCircleOrganizationChart"/>
    <dgm:cxn modelId="{720930B1-91CD-4827-9C65-76F096A0DC3E}" type="presParOf" srcId="{D89655A8-8FD7-4D22-A8BC-1D76AC848684}" destId="{FE958556-43FB-4532-BB3E-6205138F02E5}" srcOrd="3" destOrd="0" presId="urn:microsoft.com/office/officeart/2008/layout/HalfCircleOrganizationChart"/>
    <dgm:cxn modelId="{935DB3D2-6FB1-40F5-BCC8-0D5E2B9F5975}" type="presParOf" srcId="{2A6A8BF5-E637-415B-A908-035639D30521}" destId="{C7F181CB-9EC6-4064-B8B2-4A7107FACD9F}" srcOrd="1" destOrd="0" presId="urn:microsoft.com/office/officeart/2008/layout/HalfCircleOrganizationChart"/>
    <dgm:cxn modelId="{E40A7C9D-97A9-4AA9-89D3-E54B5C1BC920}" type="presParOf" srcId="{2A6A8BF5-E637-415B-A908-035639D30521}" destId="{7B0FCD4A-4DB8-4687-A69F-FA8BFA5EE07C}" srcOrd="2" destOrd="0" presId="urn:microsoft.com/office/officeart/2008/layout/HalfCircleOrganizationChart"/>
    <dgm:cxn modelId="{650B6EF8-8395-4D2D-BCA3-D670F0238786}" type="presParOf" srcId="{D9C603B0-6DD3-4799-9317-D38A28DA81FE}" destId="{5C8495CC-E7C2-426F-9EEF-EDF114E59363}" srcOrd="2" destOrd="0" presId="urn:microsoft.com/office/officeart/2008/layout/HalfCircleOrganizationChart"/>
    <dgm:cxn modelId="{B4F4FBF6-A069-4149-9653-052DF98B0166}" type="presParOf" srcId="{D9C603B0-6DD3-4799-9317-D38A28DA81FE}" destId="{E7C5F78B-B363-4CB4-8EE5-7CD86A9F5E16}" srcOrd="3" destOrd="0" presId="urn:microsoft.com/office/officeart/2008/layout/HalfCircleOrganizationChart"/>
    <dgm:cxn modelId="{50239B06-D2F8-4338-92B7-80BEE524760B}" type="presParOf" srcId="{E7C5F78B-B363-4CB4-8EE5-7CD86A9F5E16}" destId="{BFDE4AB3-B499-4A60-88EE-DD656E6BD5D7}" srcOrd="0" destOrd="0" presId="urn:microsoft.com/office/officeart/2008/layout/HalfCircleOrganizationChart"/>
    <dgm:cxn modelId="{7864C2EF-8959-4FF3-88CF-25048D331018}" type="presParOf" srcId="{BFDE4AB3-B499-4A60-88EE-DD656E6BD5D7}" destId="{A05828C1-9BBF-4817-8450-70F090E1338D}" srcOrd="0" destOrd="0" presId="urn:microsoft.com/office/officeart/2008/layout/HalfCircleOrganizationChart"/>
    <dgm:cxn modelId="{55EE6A51-50A7-420F-81B3-79B79EE868A3}" type="presParOf" srcId="{BFDE4AB3-B499-4A60-88EE-DD656E6BD5D7}" destId="{A61962C8-6D5A-48C9-AF11-C9CC00312451}" srcOrd="1" destOrd="0" presId="urn:microsoft.com/office/officeart/2008/layout/HalfCircleOrganizationChart"/>
    <dgm:cxn modelId="{0732B4AB-ABD8-4A1E-8D86-D2D560BE61BD}" type="presParOf" srcId="{BFDE4AB3-B499-4A60-88EE-DD656E6BD5D7}" destId="{BF22DB1A-CBA0-4990-8FAE-BF306310A77D}" srcOrd="2" destOrd="0" presId="urn:microsoft.com/office/officeart/2008/layout/HalfCircleOrganizationChart"/>
    <dgm:cxn modelId="{FE54B82A-7810-45BE-AC37-128C61EF1994}" type="presParOf" srcId="{BFDE4AB3-B499-4A60-88EE-DD656E6BD5D7}" destId="{45653CCB-68A3-4516-A6F8-AF79584381BB}" srcOrd="3" destOrd="0" presId="urn:microsoft.com/office/officeart/2008/layout/HalfCircleOrganizationChart"/>
    <dgm:cxn modelId="{2AB32EF9-028C-4CB7-AEAD-DA43A081404F}" type="presParOf" srcId="{E7C5F78B-B363-4CB4-8EE5-7CD86A9F5E16}" destId="{3224D5A0-90D4-4E3F-B2E9-A788489A18DB}" srcOrd="1" destOrd="0" presId="urn:microsoft.com/office/officeart/2008/layout/HalfCircleOrganizationChart"/>
    <dgm:cxn modelId="{900BBDC9-2C8E-492A-BBF6-74142B38D1A7}" type="presParOf" srcId="{E7C5F78B-B363-4CB4-8EE5-7CD86A9F5E16}" destId="{4A77DC78-FAD6-458D-AC34-8AB1925D3A6F}" srcOrd="2" destOrd="0" presId="urn:microsoft.com/office/officeart/2008/layout/HalfCircleOrganizationChart"/>
    <dgm:cxn modelId="{2D2A5492-A7CE-4CC2-8E72-DE9F0908D7C4}" type="presParOf" srcId="{D9C603B0-6DD3-4799-9317-D38A28DA81FE}" destId="{6BB1E600-445B-42F9-BD6F-68871D675093}" srcOrd="4" destOrd="0" presId="urn:microsoft.com/office/officeart/2008/layout/HalfCircleOrganizationChart"/>
    <dgm:cxn modelId="{1034B4BB-9D35-4747-A161-21B167BDD116}" type="presParOf" srcId="{D9C603B0-6DD3-4799-9317-D38A28DA81FE}" destId="{FE3477A6-4646-4E88-BC8A-E5755662366D}" srcOrd="5" destOrd="0" presId="urn:microsoft.com/office/officeart/2008/layout/HalfCircleOrganizationChart"/>
    <dgm:cxn modelId="{5832ED1E-76EF-4AF7-98A3-D9E63B7A7D0A}" type="presParOf" srcId="{FE3477A6-4646-4E88-BC8A-E5755662366D}" destId="{66ECFE8A-A879-474E-90F7-524B94130A4D}" srcOrd="0" destOrd="0" presId="urn:microsoft.com/office/officeart/2008/layout/HalfCircleOrganizationChart"/>
    <dgm:cxn modelId="{2339A407-3FE8-4B73-92FF-D1637AF060C8}" type="presParOf" srcId="{66ECFE8A-A879-474E-90F7-524B94130A4D}" destId="{F54361D8-E58F-469C-AF76-20E85755DC73}" srcOrd="0" destOrd="0" presId="urn:microsoft.com/office/officeart/2008/layout/HalfCircleOrganizationChart"/>
    <dgm:cxn modelId="{0319BE02-362B-4E20-881E-35CE34D2D01C}" type="presParOf" srcId="{66ECFE8A-A879-474E-90F7-524B94130A4D}" destId="{91DA528E-0DA8-4EB0-A23E-1890ABBE2A16}" srcOrd="1" destOrd="0" presId="urn:microsoft.com/office/officeart/2008/layout/HalfCircleOrganizationChart"/>
    <dgm:cxn modelId="{DD3CF61E-4EBD-4694-900D-B48AADAEA810}" type="presParOf" srcId="{66ECFE8A-A879-474E-90F7-524B94130A4D}" destId="{C3B48468-FA9B-4526-82F3-A4A2E5998FDF}" srcOrd="2" destOrd="0" presId="urn:microsoft.com/office/officeart/2008/layout/HalfCircleOrganizationChart"/>
    <dgm:cxn modelId="{6432BAB2-660B-46B7-93E8-1D12595A6F1F}" type="presParOf" srcId="{66ECFE8A-A879-474E-90F7-524B94130A4D}" destId="{ED4245CF-3BE4-4831-A6A9-8DBAD122B107}" srcOrd="3" destOrd="0" presId="urn:microsoft.com/office/officeart/2008/layout/HalfCircleOrganizationChart"/>
    <dgm:cxn modelId="{623009B3-48FA-43E0-8632-6654F5F05C9B}" type="presParOf" srcId="{FE3477A6-4646-4E88-BC8A-E5755662366D}" destId="{A47D107A-8B1C-4FCA-9AF1-7635BD25B556}" srcOrd="1" destOrd="0" presId="urn:microsoft.com/office/officeart/2008/layout/HalfCircleOrganizationChart"/>
    <dgm:cxn modelId="{A38DEB41-28E6-43D3-BB08-C4218ABE1C0E}" type="presParOf" srcId="{FE3477A6-4646-4E88-BC8A-E5755662366D}" destId="{C3381906-D24A-4052-845B-A86EB70EA96F}" srcOrd="2" destOrd="0" presId="urn:microsoft.com/office/officeart/2008/layout/HalfCircleOrganizationChart"/>
    <dgm:cxn modelId="{C469D72F-3282-4563-9536-5C68B987F16E}" type="presParOf" srcId="{A99FE318-7FAD-4CA3-B179-AF8F5C18462F}" destId="{F4D11F9E-9C21-4A78-A10A-B2AF98114259}" srcOrd="2" destOrd="0" presId="urn:microsoft.com/office/officeart/2008/layout/HalfCircleOrganization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7F2ECF6-49E4-4621-ACAF-625D77BC48FB}" type="doc">
      <dgm:prSet loTypeId="urn:microsoft.com/office/officeart/2005/8/layout/hProcess9" loCatId="process" qsTypeId="urn:microsoft.com/office/officeart/2005/8/quickstyle/simple1" qsCatId="simple" csTypeId="urn:microsoft.com/office/officeart/2005/8/colors/colorful2" csCatId="colorful" phldr="1"/>
      <dgm:spPr/>
    </dgm:pt>
    <dgm:pt modelId="{AE2090A2-F5AA-47D2-9000-A98E0C47B031}">
      <dgm:prSet phldrT="[Text]"/>
      <dgm:spPr/>
      <dgm:t>
        <a:bodyPr/>
        <a:lstStyle/>
        <a:p>
          <a:r>
            <a:rPr lang="en-US" b="1" dirty="0">
              <a:solidFill>
                <a:schemeClr val="tx1"/>
              </a:solidFill>
              <a:latin typeface="Agency FB" panose="020B0503020202020204" pitchFamily="34" charset="0"/>
            </a:rPr>
            <a:t>People recharge balance in their mobile account/Digital Banking Account</a:t>
          </a:r>
        </a:p>
      </dgm:t>
    </dgm:pt>
    <dgm:pt modelId="{4FEFA70A-2082-4EA4-880F-676DDD09B262}" type="parTrans" cxnId="{95862AFA-2C97-4B14-BF4C-65485F37FD46}">
      <dgm:prSet/>
      <dgm:spPr/>
      <dgm:t>
        <a:bodyPr/>
        <a:lstStyle/>
        <a:p>
          <a:endParaRPr lang="en-US" b="1">
            <a:solidFill>
              <a:schemeClr val="tx1"/>
            </a:solidFill>
            <a:latin typeface="Agency FB" panose="020B0503020202020204" pitchFamily="34" charset="0"/>
          </a:endParaRPr>
        </a:p>
      </dgm:t>
    </dgm:pt>
    <dgm:pt modelId="{B9A366B2-3F8A-4EC7-9879-D50F45DF8FB0}" type="sibTrans" cxnId="{95862AFA-2C97-4B14-BF4C-65485F37FD46}">
      <dgm:prSet/>
      <dgm:spPr/>
      <dgm:t>
        <a:bodyPr/>
        <a:lstStyle/>
        <a:p>
          <a:endParaRPr lang="en-US" b="1">
            <a:solidFill>
              <a:schemeClr val="tx1"/>
            </a:solidFill>
            <a:latin typeface="Agency FB" panose="020B0503020202020204" pitchFamily="34" charset="0"/>
          </a:endParaRPr>
        </a:p>
      </dgm:t>
    </dgm:pt>
    <dgm:pt modelId="{64ACCD86-BED4-458F-934F-D188B49B553D}">
      <dgm:prSet phldrT="[Text]"/>
      <dgm:spPr/>
      <dgm:t>
        <a:bodyPr/>
        <a:lstStyle/>
        <a:p>
          <a:r>
            <a:rPr lang="en-US" b="1" dirty="0">
              <a:solidFill>
                <a:schemeClr val="tx1"/>
              </a:solidFill>
              <a:latin typeface="Agency FB" panose="020B0503020202020204" pitchFamily="34" charset="0"/>
            </a:rPr>
            <a:t>Streaming portals offer scheme according to their policy</a:t>
          </a:r>
        </a:p>
      </dgm:t>
    </dgm:pt>
    <dgm:pt modelId="{1A92F89B-437A-4214-AED6-64191915A0BB}" type="parTrans" cxnId="{78B1D6D6-FCF4-4344-AD00-5435A2692EA5}">
      <dgm:prSet/>
      <dgm:spPr/>
      <dgm:t>
        <a:bodyPr/>
        <a:lstStyle/>
        <a:p>
          <a:endParaRPr lang="en-US" b="1">
            <a:solidFill>
              <a:schemeClr val="tx1"/>
            </a:solidFill>
            <a:latin typeface="Agency FB" panose="020B0503020202020204" pitchFamily="34" charset="0"/>
          </a:endParaRPr>
        </a:p>
      </dgm:t>
    </dgm:pt>
    <dgm:pt modelId="{D77D5F86-EE70-4027-B046-856DA3F08CBF}" type="sibTrans" cxnId="{78B1D6D6-FCF4-4344-AD00-5435A2692EA5}">
      <dgm:prSet/>
      <dgm:spPr/>
      <dgm:t>
        <a:bodyPr/>
        <a:lstStyle/>
        <a:p>
          <a:endParaRPr lang="en-US" b="1">
            <a:solidFill>
              <a:schemeClr val="tx1"/>
            </a:solidFill>
            <a:latin typeface="Agency FB" panose="020B0503020202020204" pitchFamily="34" charset="0"/>
          </a:endParaRPr>
        </a:p>
      </dgm:t>
    </dgm:pt>
    <dgm:pt modelId="{FF2CC49B-6CC2-4DDD-A421-F22E0FF8B791}">
      <dgm:prSet phldrT="[Text]"/>
      <dgm:spPr/>
      <dgm:t>
        <a:bodyPr/>
        <a:lstStyle/>
        <a:p>
          <a:r>
            <a:rPr lang="en-US" b="1" dirty="0">
              <a:solidFill>
                <a:schemeClr val="tx1"/>
              </a:solidFill>
              <a:latin typeface="Agency FB" panose="020B0503020202020204" pitchFamily="34" charset="0"/>
            </a:rPr>
            <a:t>People choose their desired scheme</a:t>
          </a:r>
        </a:p>
      </dgm:t>
    </dgm:pt>
    <dgm:pt modelId="{CB4F3F28-CB28-45A1-A51B-67E9D19EA5B1}" type="parTrans" cxnId="{71F03FCD-581C-417A-A416-44496D110660}">
      <dgm:prSet/>
      <dgm:spPr/>
      <dgm:t>
        <a:bodyPr/>
        <a:lstStyle/>
        <a:p>
          <a:endParaRPr lang="en-US" b="1">
            <a:solidFill>
              <a:schemeClr val="tx1"/>
            </a:solidFill>
            <a:latin typeface="Agency FB" panose="020B0503020202020204" pitchFamily="34" charset="0"/>
          </a:endParaRPr>
        </a:p>
      </dgm:t>
    </dgm:pt>
    <dgm:pt modelId="{61A77153-1378-4B36-A705-C5C6CFE072A6}" type="sibTrans" cxnId="{71F03FCD-581C-417A-A416-44496D110660}">
      <dgm:prSet/>
      <dgm:spPr/>
      <dgm:t>
        <a:bodyPr/>
        <a:lstStyle/>
        <a:p>
          <a:endParaRPr lang="en-US" b="1">
            <a:solidFill>
              <a:schemeClr val="tx1"/>
            </a:solidFill>
            <a:latin typeface="Agency FB" panose="020B0503020202020204" pitchFamily="34" charset="0"/>
          </a:endParaRPr>
        </a:p>
      </dgm:t>
    </dgm:pt>
    <dgm:pt modelId="{67A44EC2-143E-4A74-9AD4-3E4F947D4643}">
      <dgm:prSet phldrT="[Text]"/>
      <dgm:spPr/>
      <dgm:t>
        <a:bodyPr/>
        <a:lstStyle/>
        <a:p>
          <a:r>
            <a:rPr lang="en-US" b="1" dirty="0">
              <a:solidFill>
                <a:schemeClr val="tx1"/>
              </a:solidFill>
              <a:latin typeface="Agency FB" panose="020B0503020202020204" pitchFamily="34" charset="0"/>
            </a:rPr>
            <a:t>Amount is deducted from mobile/Digital Banking Account balance</a:t>
          </a:r>
        </a:p>
      </dgm:t>
    </dgm:pt>
    <dgm:pt modelId="{6B2E6919-B9F5-420D-91CA-1D2D7112C96D}" type="parTrans" cxnId="{1DE8E585-CEB2-4348-A8C0-1B4A55460870}">
      <dgm:prSet/>
      <dgm:spPr/>
      <dgm:t>
        <a:bodyPr/>
        <a:lstStyle/>
        <a:p>
          <a:endParaRPr lang="en-US" b="1">
            <a:solidFill>
              <a:schemeClr val="tx1"/>
            </a:solidFill>
            <a:latin typeface="Agency FB" panose="020B0503020202020204" pitchFamily="34" charset="0"/>
          </a:endParaRPr>
        </a:p>
      </dgm:t>
    </dgm:pt>
    <dgm:pt modelId="{E10FD760-1E7F-45CB-9078-8E46A90D3327}" type="sibTrans" cxnId="{1DE8E585-CEB2-4348-A8C0-1B4A55460870}">
      <dgm:prSet/>
      <dgm:spPr/>
      <dgm:t>
        <a:bodyPr/>
        <a:lstStyle/>
        <a:p>
          <a:endParaRPr lang="en-US" b="1">
            <a:solidFill>
              <a:schemeClr val="tx1"/>
            </a:solidFill>
            <a:latin typeface="Agency FB" panose="020B0503020202020204" pitchFamily="34" charset="0"/>
          </a:endParaRPr>
        </a:p>
      </dgm:t>
    </dgm:pt>
    <dgm:pt modelId="{F72BEF0A-9343-4792-8B79-88D02F419552}" type="pres">
      <dgm:prSet presAssocID="{47F2ECF6-49E4-4621-ACAF-625D77BC48FB}" presName="CompostProcess" presStyleCnt="0">
        <dgm:presLayoutVars>
          <dgm:dir/>
          <dgm:resizeHandles val="exact"/>
        </dgm:presLayoutVars>
      </dgm:prSet>
      <dgm:spPr/>
    </dgm:pt>
    <dgm:pt modelId="{F1AC3BA3-31E5-4D1F-9DA8-B54B4226E831}" type="pres">
      <dgm:prSet presAssocID="{47F2ECF6-49E4-4621-ACAF-625D77BC48FB}" presName="arrow" presStyleLbl="bgShp" presStyleIdx="0" presStyleCnt="1"/>
      <dgm:spPr/>
    </dgm:pt>
    <dgm:pt modelId="{151FC4A0-5D33-4CDB-A406-FAC5EBD5045E}" type="pres">
      <dgm:prSet presAssocID="{47F2ECF6-49E4-4621-ACAF-625D77BC48FB}" presName="linearProcess" presStyleCnt="0"/>
      <dgm:spPr/>
    </dgm:pt>
    <dgm:pt modelId="{2EC0D64A-CC1B-4CBB-842A-723C412FE0A4}" type="pres">
      <dgm:prSet presAssocID="{AE2090A2-F5AA-47D2-9000-A98E0C47B031}" presName="textNode" presStyleLbl="node1" presStyleIdx="0" presStyleCnt="4">
        <dgm:presLayoutVars>
          <dgm:bulletEnabled val="1"/>
        </dgm:presLayoutVars>
      </dgm:prSet>
      <dgm:spPr/>
    </dgm:pt>
    <dgm:pt modelId="{EC95EB3B-CDB9-44D6-A0AE-21866A92ECD8}" type="pres">
      <dgm:prSet presAssocID="{B9A366B2-3F8A-4EC7-9879-D50F45DF8FB0}" presName="sibTrans" presStyleCnt="0"/>
      <dgm:spPr/>
    </dgm:pt>
    <dgm:pt modelId="{D75BA7B3-C8F3-421E-B7D4-DA728E4FA4EE}" type="pres">
      <dgm:prSet presAssocID="{64ACCD86-BED4-458F-934F-D188B49B553D}" presName="textNode" presStyleLbl="node1" presStyleIdx="1" presStyleCnt="4">
        <dgm:presLayoutVars>
          <dgm:bulletEnabled val="1"/>
        </dgm:presLayoutVars>
      </dgm:prSet>
      <dgm:spPr/>
    </dgm:pt>
    <dgm:pt modelId="{12E874C5-189F-4BF4-81E1-21AE32919DDB}" type="pres">
      <dgm:prSet presAssocID="{D77D5F86-EE70-4027-B046-856DA3F08CBF}" presName="sibTrans" presStyleCnt="0"/>
      <dgm:spPr/>
    </dgm:pt>
    <dgm:pt modelId="{50DE3949-E290-4CB5-A994-11FF55DF05D3}" type="pres">
      <dgm:prSet presAssocID="{FF2CC49B-6CC2-4DDD-A421-F22E0FF8B791}" presName="textNode" presStyleLbl="node1" presStyleIdx="2" presStyleCnt="4">
        <dgm:presLayoutVars>
          <dgm:bulletEnabled val="1"/>
        </dgm:presLayoutVars>
      </dgm:prSet>
      <dgm:spPr/>
    </dgm:pt>
    <dgm:pt modelId="{474CE131-F257-4C36-883E-A0A75ABED912}" type="pres">
      <dgm:prSet presAssocID="{61A77153-1378-4B36-A705-C5C6CFE072A6}" presName="sibTrans" presStyleCnt="0"/>
      <dgm:spPr/>
    </dgm:pt>
    <dgm:pt modelId="{C28A0CA2-B385-42FA-8C1E-B56BF25B9354}" type="pres">
      <dgm:prSet presAssocID="{67A44EC2-143E-4A74-9AD4-3E4F947D4643}" presName="textNode" presStyleLbl="node1" presStyleIdx="3" presStyleCnt="4">
        <dgm:presLayoutVars>
          <dgm:bulletEnabled val="1"/>
        </dgm:presLayoutVars>
      </dgm:prSet>
      <dgm:spPr/>
    </dgm:pt>
  </dgm:ptLst>
  <dgm:cxnLst>
    <dgm:cxn modelId="{567A3544-4B4C-48EE-9792-8D7E1E3155C3}" type="presOf" srcId="{47F2ECF6-49E4-4621-ACAF-625D77BC48FB}" destId="{F72BEF0A-9343-4792-8B79-88D02F419552}" srcOrd="0" destOrd="0" presId="urn:microsoft.com/office/officeart/2005/8/layout/hProcess9"/>
    <dgm:cxn modelId="{E6AB8064-11D3-461B-8075-3FAA7DA851BA}" type="presOf" srcId="{64ACCD86-BED4-458F-934F-D188B49B553D}" destId="{D75BA7B3-C8F3-421E-B7D4-DA728E4FA4EE}" srcOrd="0" destOrd="0" presId="urn:microsoft.com/office/officeart/2005/8/layout/hProcess9"/>
    <dgm:cxn modelId="{39AB8381-1C7D-4150-A680-BB6973B3F170}" type="presOf" srcId="{AE2090A2-F5AA-47D2-9000-A98E0C47B031}" destId="{2EC0D64A-CC1B-4CBB-842A-723C412FE0A4}" srcOrd="0" destOrd="0" presId="urn:microsoft.com/office/officeart/2005/8/layout/hProcess9"/>
    <dgm:cxn modelId="{1DE8E585-CEB2-4348-A8C0-1B4A55460870}" srcId="{47F2ECF6-49E4-4621-ACAF-625D77BC48FB}" destId="{67A44EC2-143E-4A74-9AD4-3E4F947D4643}" srcOrd="3" destOrd="0" parTransId="{6B2E6919-B9F5-420D-91CA-1D2D7112C96D}" sibTransId="{E10FD760-1E7F-45CB-9078-8E46A90D3327}"/>
    <dgm:cxn modelId="{E46715AB-6E55-4578-B71A-60F70F07259E}" type="presOf" srcId="{FF2CC49B-6CC2-4DDD-A421-F22E0FF8B791}" destId="{50DE3949-E290-4CB5-A994-11FF55DF05D3}" srcOrd="0" destOrd="0" presId="urn:microsoft.com/office/officeart/2005/8/layout/hProcess9"/>
    <dgm:cxn modelId="{2D46C5B6-5A63-4359-8962-D01C8EF63751}" type="presOf" srcId="{67A44EC2-143E-4A74-9AD4-3E4F947D4643}" destId="{C28A0CA2-B385-42FA-8C1E-B56BF25B9354}" srcOrd="0" destOrd="0" presId="urn:microsoft.com/office/officeart/2005/8/layout/hProcess9"/>
    <dgm:cxn modelId="{71F03FCD-581C-417A-A416-44496D110660}" srcId="{47F2ECF6-49E4-4621-ACAF-625D77BC48FB}" destId="{FF2CC49B-6CC2-4DDD-A421-F22E0FF8B791}" srcOrd="2" destOrd="0" parTransId="{CB4F3F28-CB28-45A1-A51B-67E9D19EA5B1}" sibTransId="{61A77153-1378-4B36-A705-C5C6CFE072A6}"/>
    <dgm:cxn modelId="{78B1D6D6-FCF4-4344-AD00-5435A2692EA5}" srcId="{47F2ECF6-49E4-4621-ACAF-625D77BC48FB}" destId="{64ACCD86-BED4-458F-934F-D188B49B553D}" srcOrd="1" destOrd="0" parTransId="{1A92F89B-437A-4214-AED6-64191915A0BB}" sibTransId="{D77D5F86-EE70-4027-B046-856DA3F08CBF}"/>
    <dgm:cxn modelId="{95862AFA-2C97-4B14-BF4C-65485F37FD46}" srcId="{47F2ECF6-49E4-4621-ACAF-625D77BC48FB}" destId="{AE2090A2-F5AA-47D2-9000-A98E0C47B031}" srcOrd="0" destOrd="0" parTransId="{4FEFA70A-2082-4EA4-880F-676DDD09B262}" sibTransId="{B9A366B2-3F8A-4EC7-9879-D50F45DF8FB0}"/>
    <dgm:cxn modelId="{FB0340B0-7B56-4D94-A6AF-8653E2DFDC70}" type="presParOf" srcId="{F72BEF0A-9343-4792-8B79-88D02F419552}" destId="{F1AC3BA3-31E5-4D1F-9DA8-B54B4226E831}" srcOrd="0" destOrd="0" presId="urn:microsoft.com/office/officeart/2005/8/layout/hProcess9"/>
    <dgm:cxn modelId="{BA6D7E3E-7AEE-4530-A43F-934700A10067}" type="presParOf" srcId="{F72BEF0A-9343-4792-8B79-88D02F419552}" destId="{151FC4A0-5D33-4CDB-A406-FAC5EBD5045E}" srcOrd="1" destOrd="0" presId="urn:microsoft.com/office/officeart/2005/8/layout/hProcess9"/>
    <dgm:cxn modelId="{A0D19E2B-6396-4692-9FA7-62C6C7D99CFE}" type="presParOf" srcId="{151FC4A0-5D33-4CDB-A406-FAC5EBD5045E}" destId="{2EC0D64A-CC1B-4CBB-842A-723C412FE0A4}" srcOrd="0" destOrd="0" presId="urn:microsoft.com/office/officeart/2005/8/layout/hProcess9"/>
    <dgm:cxn modelId="{55BEB416-039C-4666-80CC-5165070F4AF3}" type="presParOf" srcId="{151FC4A0-5D33-4CDB-A406-FAC5EBD5045E}" destId="{EC95EB3B-CDB9-44D6-A0AE-21866A92ECD8}" srcOrd="1" destOrd="0" presId="urn:microsoft.com/office/officeart/2005/8/layout/hProcess9"/>
    <dgm:cxn modelId="{A35532EA-D827-4B6D-9CC6-8523C3C8D357}" type="presParOf" srcId="{151FC4A0-5D33-4CDB-A406-FAC5EBD5045E}" destId="{D75BA7B3-C8F3-421E-B7D4-DA728E4FA4EE}" srcOrd="2" destOrd="0" presId="urn:microsoft.com/office/officeart/2005/8/layout/hProcess9"/>
    <dgm:cxn modelId="{6FC78387-98FB-456D-B818-05892A4E6D6D}" type="presParOf" srcId="{151FC4A0-5D33-4CDB-A406-FAC5EBD5045E}" destId="{12E874C5-189F-4BF4-81E1-21AE32919DDB}" srcOrd="3" destOrd="0" presId="urn:microsoft.com/office/officeart/2005/8/layout/hProcess9"/>
    <dgm:cxn modelId="{37837A56-E132-4B8C-91F8-A911B40524B0}" type="presParOf" srcId="{151FC4A0-5D33-4CDB-A406-FAC5EBD5045E}" destId="{50DE3949-E290-4CB5-A994-11FF55DF05D3}" srcOrd="4" destOrd="0" presId="urn:microsoft.com/office/officeart/2005/8/layout/hProcess9"/>
    <dgm:cxn modelId="{D81B657A-D256-4629-87C6-45912D2EB5B6}" type="presParOf" srcId="{151FC4A0-5D33-4CDB-A406-FAC5EBD5045E}" destId="{474CE131-F257-4C36-883E-A0A75ABED912}" srcOrd="5" destOrd="0" presId="urn:microsoft.com/office/officeart/2005/8/layout/hProcess9"/>
    <dgm:cxn modelId="{435E94B4-60E4-459A-B5CB-83887CAA1B4E}" type="presParOf" srcId="{151FC4A0-5D33-4CDB-A406-FAC5EBD5045E}" destId="{C28A0CA2-B385-42FA-8C1E-B56BF25B9354}" srcOrd="6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B1E600-445B-42F9-BD6F-68871D675093}">
      <dsp:nvSpPr>
        <dsp:cNvPr id="0" name=""/>
        <dsp:cNvSpPr/>
      </dsp:nvSpPr>
      <dsp:spPr>
        <a:xfrm>
          <a:off x="3767528" y="1359645"/>
          <a:ext cx="2954648" cy="34140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0704"/>
              </a:lnTo>
              <a:lnTo>
                <a:pt x="2954648" y="170704"/>
              </a:lnTo>
              <a:lnTo>
                <a:pt x="2954648" y="341409"/>
              </a:lnTo>
            </a:path>
          </a:pathLst>
        </a:custGeom>
        <a:noFill/>
        <a:ln w="127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1A5EE5A-AEDE-4A47-A5B9-E027A18A3727}">
      <dsp:nvSpPr>
        <dsp:cNvPr id="0" name=""/>
        <dsp:cNvSpPr/>
      </dsp:nvSpPr>
      <dsp:spPr>
        <a:xfrm>
          <a:off x="3767528" y="1359645"/>
          <a:ext cx="983583" cy="34140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0704"/>
              </a:lnTo>
              <a:lnTo>
                <a:pt x="983583" y="170704"/>
              </a:lnTo>
              <a:lnTo>
                <a:pt x="983583" y="341409"/>
              </a:lnTo>
            </a:path>
          </a:pathLst>
        </a:custGeom>
        <a:noFill/>
        <a:ln w="127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673B7AE-93ED-4080-980F-69038E0DC513}">
      <dsp:nvSpPr>
        <dsp:cNvPr id="0" name=""/>
        <dsp:cNvSpPr/>
      </dsp:nvSpPr>
      <dsp:spPr>
        <a:xfrm>
          <a:off x="2783944" y="1359645"/>
          <a:ext cx="983583" cy="341409"/>
        </a:xfrm>
        <a:custGeom>
          <a:avLst/>
          <a:gdLst/>
          <a:ahLst/>
          <a:cxnLst/>
          <a:rect l="0" t="0" r="0" b="0"/>
          <a:pathLst>
            <a:path>
              <a:moveTo>
                <a:pt x="983583" y="0"/>
              </a:moveTo>
              <a:lnTo>
                <a:pt x="983583" y="170704"/>
              </a:lnTo>
              <a:lnTo>
                <a:pt x="0" y="170704"/>
              </a:lnTo>
              <a:lnTo>
                <a:pt x="0" y="341409"/>
              </a:lnTo>
            </a:path>
          </a:pathLst>
        </a:custGeom>
        <a:noFill/>
        <a:ln w="127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CFC2BB3-D651-463B-9CB6-13471BEDD0FB}">
      <dsp:nvSpPr>
        <dsp:cNvPr id="0" name=""/>
        <dsp:cNvSpPr/>
      </dsp:nvSpPr>
      <dsp:spPr>
        <a:xfrm>
          <a:off x="812879" y="1359645"/>
          <a:ext cx="2954648" cy="341409"/>
        </a:xfrm>
        <a:custGeom>
          <a:avLst/>
          <a:gdLst/>
          <a:ahLst/>
          <a:cxnLst/>
          <a:rect l="0" t="0" r="0" b="0"/>
          <a:pathLst>
            <a:path>
              <a:moveTo>
                <a:pt x="2954648" y="0"/>
              </a:moveTo>
              <a:lnTo>
                <a:pt x="2954648" y="170704"/>
              </a:lnTo>
              <a:lnTo>
                <a:pt x="0" y="170704"/>
              </a:lnTo>
              <a:lnTo>
                <a:pt x="0" y="341409"/>
              </a:lnTo>
            </a:path>
          </a:pathLst>
        </a:custGeom>
        <a:noFill/>
        <a:ln w="127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BEF4866-847F-48D0-9D38-67B6EA599AB6}">
      <dsp:nvSpPr>
        <dsp:cNvPr id="0" name=""/>
        <dsp:cNvSpPr/>
      </dsp:nvSpPr>
      <dsp:spPr>
        <a:xfrm>
          <a:off x="3361088" y="546766"/>
          <a:ext cx="812879" cy="812879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4B77C07-02AC-4464-8D88-C6522272AB7F}">
      <dsp:nvSpPr>
        <dsp:cNvPr id="0" name=""/>
        <dsp:cNvSpPr/>
      </dsp:nvSpPr>
      <dsp:spPr>
        <a:xfrm>
          <a:off x="3361088" y="546766"/>
          <a:ext cx="812879" cy="812879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D044105-3C69-41DE-9849-037A51B66A9E}">
      <dsp:nvSpPr>
        <dsp:cNvPr id="0" name=""/>
        <dsp:cNvSpPr/>
      </dsp:nvSpPr>
      <dsp:spPr>
        <a:xfrm>
          <a:off x="2954648" y="693084"/>
          <a:ext cx="1625758" cy="520242"/>
        </a:xfrm>
        <a:prstGeom prst="rect">
          <a:avLst/>
        </a:prstGeom>
        <a:noFill/>
        <a:ln w="127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.</a:t>
          </a:r>
        </a:p>
      </dsp:txBody>
      <dsp:txXfrm>
        <a:off x="2954648" y="693084"/>
        <a:ext cx="1625758" cy="520242"/>
      </dsp:txXfrm>
    </dsp:sp>
    <dsp:sp modelId="{DEB61C24-338E-48B2-B970-AA68416C3F19}">
      <dsp:nvSpPr>
        <dsp:cNvPr id="0" name=""/>
        <dsp:cNvSpPr/>
      </dsp:nvSpPr>
      <dsp:spPr>
        <a:xfrm>
          <a:off x="406439" y="1701054"/>
          <a:ext cx="812879" cy="812879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92A8F66-3F6B-4954-9282-692842E5BA71}">
      <dsp:nvSpPr>
        <dsp:cNvPr id="0" name=""/>
        <dsp:cNvSpPr/>
      </dsp:nvSpPr>
      <dsp:spPr>
        <a:xfrm>
          <a:off x="406439" y="1701054"/>
          <a:ext cx="812879" cy="812879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0A8E272-76FD-4DAE-99AB-569878ED3D57}">
      <dsp:nvSpPr>
        <dsp:cNvPr id="0" name=""/>
        <dsp:cNvSpPr/>
      </dsp:nvSpPr>
      <dsp:spPr>
        <a:xfrm>
          <a:off x="0" y="1847372"/>
          <a:ext cx="1625758" cy="520242"/>
        </a:xfrm>
        <a:prstGeom prst="rect">
          <a:avLst/>
        </a:prstGeom>
        <a:noFill/>
        <a:ln w="127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.</a:t>
          </a:r>
        </a:p>
      </dsp:txBody>
      <dsp:txXfrm>
        <a:off x="0" y="1847372"/>
        <a:ext cx="1625758" cy="520242"/>
      </dsp:txXfrm>
    </dsp:sp>
    <dsp:sp modelId="{8544A81F-905C-4C68-8D3B-ACE0D296DC70}">
      <dsp:nvSpPr>
        <dsp:cNvPr id="0" name=""/>
        <dsp:cNvSpPr/>
      </dsp:nvSpPr>
      <dsp:spPr>
        <a:xfrm>
          <a:off x="2377504" y="1701054"/>
          <a:ext cx="812879" cy="812879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56314DD-D22F-4D3B-A812-087AA37B8884}">
      <dsp:nvSpPr>
        <dsp:cNvPr id="0" name=""/>
        <dsp:cNvSpPr/>
      </dsp:nvSpPr>
      <dsp:spPr>
        <a:xfrm>
          <a:off x="2377504" y="1701054"/>
          <a:ext cx="812879" cy="812879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441C709-1A3D-4DEF-9FEA-BC71F3A69519}">
      <dsp:nvSpPr>
        <dsp:cNvPr id="0" name=""/>
        <dsp:cNvSpPr/>
      </dsp:nvSpPr>
      <dsp:spPr>
        <a:xfrm>
          <a:off x="1971065" y="1847372"/>
          <a:ext cx="1625758" cy="520242"/>
        </a:xfrm>
        <a:prstGeom prst="rect">
          <a:avLst/>
        </a:prstGeom>
        <a:noFill/>
        <a:ln w="127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.</a:t>
          </a:r>
        </a:p>
      </dsp:txBody>
      <dsp:txXfrm>
        <a:off x="1971065" y="1847372"/>
        <a:ext cx="1625758" cy="520242"/>
      </dsp:txXfrm>
    </dsp:sp>
    <dsp:sp modelId="{EC8E5549-1249-444A-AD6A-37184E518CBA}">
      <dsp:nvSpPr>
        <dsp:cNvPr id="0" name=""/>
        <dsp:cNvSpPr/>
      </dsp:nvSpPr>
      <dsp:spPr>
        <a:xfrm>
          <a:off x="4344672" y="1701054"/>
          <a:ext cx="812879" cy="812879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B7C6DC6-3B0D-49FA-B565-0F72AB6F6E95}">
      <dsp:nvSpPr>
        <dsp:cNvPr id="0" name=""/>
        <dsp:cNvSpPr/>
      </dsp:nvSpPr>
      <dsp:spPr>
        <a:xfrm>
          <a:off x="4344672" y="1701054"/>
          <a:ext cx="812879" cy="812879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1FF3EF1-527A-4257-A8C5-23B53F687BBD}">
      <dsp:nvSpPr>
        <dsp:cNvPr id="0" name=""/>
        <dsp:cNvSpPr/>
      </dsp:nvSpPr>
      <dsp:spPr>
        <a:xfrm>
          <a:off x="3938232" y="1847372"/>
          <a:ext cx="1625758" cy="520242"/>
        </a:xfrm>
        <a:prstGeom prst="rect">
          <a:avLst/>
        </a:prstGeom>
        <a:noFill/>
        <a:ln w="127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.</a:t>
          </a:r>
        </a:p>
      </dsp:txBody>
      <dsp:txXfrm>
        <a:off x="3938232" y="1847372"/>
        <a:ext cx="1625758" cy="520242"/>
      </dsp:txXfrm>
    </dsp:sp>
    <dsp:sp modelId="{91DA528E-0DA8-4EB0-A23E-1890ABBE2A16}">
      <dsp:nvSpPr>
        <dsp:cNvPr id="0" name=""/>
        <dsp:cNvSpPr/>
      </dsp:nvSpPr>
      <dsp:spPr>
        <a:xfrm>
          <a:off x="6315737" y="1701054"/>
          <a:ext cx="812879" cy="812879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3B48468-FA9B-4526-82F3-A4A2E5998FDF}">
      <dsp:nvSpPr>
        <dsp:cNvPr id="0" name=""/>
        <dsp:cNvSpPr/>
      </dsp:nvSpPr>
      <dsp:spPr>
        <a:xfrm>
          <a:off x="6315737" y="1701054"/>
          <a:ext cx="812879" cy="812879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54361D8-E58F-469C-AF76-20E85755DC73}">
      <dsp:nvSpPr>
        <dsp:cNvPr id="0" name=""/>
        <dsp:cNvSpPr/>
      </dsp:nvSpPr>
      <dsp:spPr>
        <a:xfrm>
          <a:off x="5909297" y="1847372"/>
          <a:ext cx="1625758" cy="520242"/>
        </a:xfrm>
        <a:prstGeom prst="rect">
          <a:avLst/>
        </a:prstGeom>
        <a:noFill/>
        <a:ln w="127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.</a:t>
          </a:r>
        </a:p>
      </dsp:txBody>
      <dsp:txXfrm>
        <a:off x="5909297" y="1847372"/>
        <a:ext cx="1625758" cy="52024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BBB8C5-D789-4DB4-B277-7217ACBDFFAF}">
      <dsp:nvSpPr>
        <dsp:cNvPr id="0" name=""/>
        <dsp:cNvSpPr/>
      </dsp:nvSpPr>
      <dsp:spPr>
        <a:xfrm>
          <a:off x="1208584" y="620867"/>
          <a:ext cx="3211666" cy="1727124"/>
        </a:xfrm>
        <a:prstGeom prst="round2DiagRect">
          <a:avLst>
            <a:gd name="adj1" fmla="val 0"/>
            <a:gd name="adj2" fmla="val 1667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05D416E-9A47-4859-826F-B25FF0A30357}">
      <dsp:nvSpPr>
        <dsp:cNvPr id="0" name=""/>
        <dsp:cNvSpPr/>
      </dsp:nvSpPr>
      <dsp:spPr>
        <a:xfrm>
          <a:off x="2814417" y="804047"/>
          <a:ext cx="428" cy="1360764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3FEDE30-0619-413C-A3B0-537A153E3508}">
      <dsp:nvSpPr>
        <dsp:cNvPr id="0" name=""/>
        <dsp:cNvSpPr/>
      </dsp:nvSpPr>
      <dsp:spPr>
        <a:xfrm>
          <a:off x="1315639" y="751709"/>
          <a:ext cx="1391721" cy="1465438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020" tIns="160020" rIns="160020" bIns="160020" numCol="1" spcCol="1270" anchor="t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 dirty="0">
              <a:latin typeface="Agency FB" panose="020B0503020202020204" pitchFamily="34" charset="0"/>
            </a:rPr>
            <a:t>100 Million</a:t>
          </a:r>
        </a:p>
      </dsp:txBody>
      <dsp:txXfrm>
        <a:off x="1315639" y="751709"/>
        <a:ext cx="1391721" cy="1465438"/>
      </dsp:txXfrm>
    </dsp:sp>
    <dsp:sp modelId="{98E9F759-BC7B-4F8C-B2A8-2F71970ACE0B}">
      <dsp:nvSpPr>
        <dsp:cNvPr id="0" name=""/>
        <dsp:cNvSpPr/>
      </dsp:nvSpPr>
      <dsp:spPr>
        <a:xfrm>
          <a:off x="2921472" y="751709"/>
          <a:ext cx="1391721" cy="1465438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020" tIns="160020" rIns="160020" bIns="160020" numCol="1" spcCol="1270" anchor="t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 dirty="0">
              <a:latin typeface="Agency FB" panose="020B0503020202020204" pitchFamily="34" charset="0"/>
            </a:rPr>
            <a:t>13 Million</a:t>
          </a:r>
        </a:p>
      </dsp:txBody>
      <dsp:txXfrm>
        <a:off x="2921472" y="751709"/>
        <a:ext cx="1391721" cy="1465438"/>
      </dsp:txXfrm>
    </dsp:sp>
    <dsp:sp modelId="{37972B9B-369B-46C3-A1F6-949EF1B29F54}">
      <dsp:nvSpPr>
        <dsp:cNvPr id="0" name=""/>
        <dsp:cNvSpPr/>
      </dsp:nvSpPr>
      <dsp:spPr>
        <a:xfrm rot="16200000">
          <a:off x="-93764" y="1011682"/>
          <a:ext cx="2115432" cy="703552"/>
        </a:xfrm>
        <a:prstGeom prst="rightArrow">
          <a:avLst>
            <a:gd name="adj1" fmla="val 49830"/>
            <a:gd name="adj2" fmla="val 60660"/>
          </a:avLst>
        </a:prstGeom>
        <a:solidFill>
          <a:schemeClr val="accent4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Agency FB" panose="020B0503020202020204" pitchFamily="34" charset="0"/>
            </a:rPr>
            <a:t>I</a:t>
          </a:r>
          <a14:m xmlns:a14="http://schemas.microsoft.com/office/drawing/2010/main">
            <m:oMath xmlns:m="http://schemas.openxmlformats.org/officeDocument/2006/math">
              <m:sSup>
                <m:sSupPr>
                  <m:ctrlPr>
                    <a:rPr lang="en-US" sz="1800" i="1" kern="1200" smtClean="0">
                      <a:latin typeface="Cambria Math" panose="02040503050406030204" pitchFamily="18" charset="0"/>
                    </a:rPr>
                  </m:ctrlPr>
                </m:sSupPr>
                <m:e>
                  <m:r>
                    <m:rPr>
                      <m:sty m:val="p"/>
                    </m:rPr>
                    <a:rPr lang="en-US" sz="1800" kern="1200" smtClean="0">
                      <a:latin typeface="Cambria Math" panose="02040503050406030204" pitchFamily="18" charset="0"/>
                    </a:rPr>
                    <m:t>nternet</m:t>
                  </m:r>
                  <m:r>
                    <a:rPr lang="en-US" sz="1800" kern="1200" smtClean="0">
                      <a:latin typeface="Cambria Math" panose="02040503050406030204" pitchFamily="18" charset="0"/>
                    </a:rPr>
                    <m:t> </m:t>
                  </m:r>
                  <m:r>
                    <m:rPr>
                      <m:sty m:val="p"/>
                    </m:rPr>
                    <a:rPr lang="en-US" sz="1800" kern="1200" smtClean="0">
                      <a:latin typeface="Cambria Math" panose="02040503050406030204" pitchFamily="18" charset="0"/>
                    </a:rPr>
                    <m:t>User</m:t>
                  </m:r>
                </m:e>
                <m:sup>
                  <m:r>
                    <a:rPr lang="en-US" sz="1800" b="0" i="1" kern="1200" smtClean="0">
                      <a:latin typeface="Cambria Math" panose="02040503050406030204" pitchFamily="18" charset="0"/>
                    </a:rPr>
                    <m:t>[1]</m:t>
                  </m:r>
                </m:sup>
              </m:sSup>
            </m:oMath>
          </a14:m>
          <a:endParaRPr lang="en-US" sz="1800" kern="1200" dirty="0">
            <a:latin typeface="Agency FB" panose="020B0503020202020204" pitchFamily="34" charset="0"/>
          </a:endParaRPr>
        </a:p>
      </dsp:txBody>
      <dsp:txXfrm>
        <a:off x="12567" y="1294499"/>
        <a:ext cx="1902770" cy="350580"/>
      </dsp:txXfrm>
    </dsp:sp>
    <dsp:sp modelId="{B1D33CF3-A9FB-4706-9AF8-40D448584DFD}">
      <dsp:nvSpPr>
        <dsp:cNvPr id="0" name=""/>
        <dsp:cNvSpPr/>
      </dsp:nvSpPr>
      <dsp:spPr>
        <a:xfrm rot="16200000">
          <a:off x="3905680" y="1391175"/>
          <a:ext cx="1411424" cy="535277"/>
        </a:xfrm>
        <a:prstGeom prst="rightArrow">
          <a:avLst>
            <a:gd name="adj1" fmla="val 49830"/>
            <a:gd name="adj2" fmla="val 60660"/>
          </a:avLst>
        </a:prstGeom>
        <a:solidFill>
          <a:schemeClr val="accent4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Agency FB" panose="020B0503020202020204" pitchFamily="34" charset="0"/>
            </a:rPr>
            <a:t>P</a:t>
          </a:r>
          <a14:m xmlns:a14="http://schemas.microsoft.com/office/drawing/2010/main">
            <m:oMath xmlns:m="http://schemas.openxmlformats.org/officeDocument/2006/math">
              <m:sSup>
                <m:sSupPr>
                  <m:ctrlPr>
                    <a:rPr lang="en-US" sz="1100" i="1" kern="1200" smtClean="0">
                      <a:latin typeface="Cambria Math" panose="02040503050406030204" pitchFamily="18" charset="0"/>
                    </a:rPr>
                  </m:ctrlPr>
                </m:sSupPr>
                <m:e>
                  <m:r>
                    <m:rPr>
                      <m:sty m:val="p"/>
                    </m:rPr>
                    <a:rPr lang="en-US" sz="1100" kern="1200" smtClean="0">
                      <a:latin typeface="Cambria Math" panose="02040503050406030204" pitchFamily="18" charset="0"/>
                    </a:rPr>
                    <m:t>lastic</m:t>
                  </m:r>
                  <m:r>
                    <a:rPr lang="en-US" sz="1100" kern="1200" smtClean="0">
                      <a:latin typeface="Cambria Math" panose="02040503050406030204" pitchFamily="18" charset="0"/>
                    </a:rPr>
                    <m:t> </m:t>
                  </m:r>
                  <m:r>
                    <m:rPr>
                      <m:sty m:val="p"/>
                    </m:rPr>
                    <a:rPr lang="en-US" sz="1100" kern="1200" smtClean="0">
                      <a:latin typeface="Cambria Math" panose="02040503050406030204" pitchFamily="18" charset="0"/>
                    </a:rPr>
                    <m:t>Card</m:t>
                  </m:r>
                  <m:r>
                    <a:rPr lang="en-US" sz="1100" b="0" i="1" kern="1200" smtClean="0">
                      <a:latin typeface="Cambria Math" panose="02040503050406030204" pitchFamily="18" charset="0"/>
                    </a:rPr>
                    <m:t> </m:t>
                  </m:r>
                  <m:r>
                    <m:rPr>
                      <m:sty m:val="p"/>
                    </m:rPr>
                    <a:rPr lang="en-US" sz="1100" b="0" i="0" kern="1200" smtClean="0">
                      <a:latin typeface="Cambria Math" panose="02040503050406030204" pitchFamily="18" charset="0"/>
                    </a:rPr>
                    <m:t>User</m:t>
                  </m:r>
                </m:e>
                <m:sup>
                  <m:r>
                    <a:rPr lang="en-US" sz="1100" b="0" i="1" kern="1200" smtClean="0">
                      <a:latin typeface="Cambria Math" panose="02040503050406030204" pitchFamily="18" charset="0"/>
                    </a:rPr>
                    <m:t>[1]</m:t>
                  </m:r>
                </m:sup>
              </m:sSup>
            </m:oMath>
          </a14:m>
          <a:endParaRPr lang="en-US" sz="1100" kern="1200" dirty="0">
            <a:latin typeface="Agency FB" panose="020B0503020202020204" pitchFamily="34" charset="0"/>
          </a:endParaRPr>
        </a:p>
      </dsp:txBody>
      <dsp:txXfrm>
        <a:off x="3986579" y="1606348"/>
        <a:ext cx="1249626" cy="26672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B1E600-445B-42F9-BD6F-68871D675093}">
      <dsp:nvSpPr>
        <dsp:cNvPr id="0" name=""/>
        <dsp:cNvSpPr/>
      </dsp:nvSpPr>
      <dsp:spPr>
        <a:xfrm>
          <a:off x="3767527" y="693543"/>
          <a:ext cx="1943733" cy="29118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5593"/>
              </a:lnTo>
              <a:lnTo>
                <a:pt x="1943733" y="145593"/>
              </a:lnTo>
              <a:lnTo>
                <a:pt x="1943733" y="291187"/>
              </a:lnTo>
            </a:path>
          </a:pathLst>
        </a:custGeom>
        <a:noFill/>
        <a:ln w="12700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C8495CC-E7C2-426F-9EEF-EDF114E59363}">
      <dsp:nvSpPr>
        <dsp:cNvPr id="0" name=""/>
        <dsp:cNvSpPr/>
      </dsp:nvSpPr>
      <dsp:spPr>
        <a:xfrm>
          <a:off x="3721807" y="693543"/>
          <a:ext cx="91440" cy="29118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91187"/>
              </a:lnTo>
            </a:path>
          </a:pathLst>
        </a:custGeom>
        <a:noFill/>
        <a:ln w="12700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CFC2BB3-D651-463B-9CB6-13471BEDD0FB}">
      <dsp:nvSpPr>
        <dsp:cNvPr id="0" name=""/>
        <dsp:cNvSpPr/>
      </dsp:nvSpPr>
      <dsp:spPr>
        <a:xfrm>
          <a:off x="1795798" y="693543"/>
          <a:ext cx="1971729" cy="291187"/>
        </a:xfrm>
        <a:custGeom>
          <a:avLst/>
          <a:gdLst/>
          <a:ahLst/>
          <a:cxnLst/>
          <a:rect l="0" t="0" r="0" b="0"/>
          <a:pathLst>
            <a:path>
              <a:moveTo>
                <a:pt x="1971729" y="0"/>
              </a:moveTo>
              <a:lnTo>
                <a:pt x="1971729" y="145593"/>
              </a:lnTo>
              <a:lnTo>
                <a:pt x="0" y="145593"/>
              </a:lnTo>
              <a:lnTo>
                <a:pt x="0" y="291187"/>
              </a:lnTo>
            </a:path>
          </a:pathLst>
        </a:custGeom>
        <a:noFill/>
        <a:ln w="12700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BEF4866-847F-48D0-9D38-67B6EA599AB6}">
      <dsp:nvSpPr>
        <dsp:cNvPr id="0" name=""/>
        <dsp:cNvSpPr/>
      </dsp:nvSpPr>
      <dsp:spPr>
        <a:xfrm>
          <a:off x="3420875" y="238"/>
          <a:ext cx="693304" cy="693304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4B77C07-02AC-4464-8D88-C6522272AB7F}">
      <dsp:nvSpPr>
        <dsp:cNvPr id="0" name=""/>
        <dsp:cNvSpPr/>
      </dsp:nvSpPr>
      <dsp:spPr>
        <a:xfrm>
          <a:off x="3420875" y="238"/>
          <a:ext cx="693304" cy="693304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D044105-3C69-41DE-9849-037A51B66A9E}">
      <dsp:nvSpPr>
        <dsp:cNvPr id="0" name=""/>
        <dsp:cNvSpPr/>
      </dsp:nvSpPr>
      <dsp:spPr>
        <a:xfrm>
          <a:off x="3074223" y="125033"/>
          <a:ext cx="1386608" cy="443714"/>
        </a:xfrm>
        <a:prstGeom prst="rect">
          <a:avLst/>
        </a:prstGeom>
        <a:noFill/>
        <a:ln w="127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Source of Digital Entertainment</a:t>
          </a:r>
        </a:p>
      </dsp:txBody>
      <dsp:txXfrm>
        <a:off x="3074223" y="125033"/>
        <a:ext cx="1386608" cy="443714"/>
      </dsp:txXfrm>
    </dsp:sp>
    <dsp:sp modelId="{DEB61C24-338E-48B2-B970-AA68416C3F19}">
      <dsp:nvSpPr>
        <dsp:cNvPr id="0" name=""/>
        <dsp:cNvSpPr/>
      </dsp:nvSpPr>
      <dsp:spPr>
        <a:xfrm>
          <a:off x="1449146" y="984730"/>
          <a:ext cx="693304" cy="693304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92A8F66-3F6B-4954-9282-692842E5BA71}">
      <dsp:nvSpPr>
        <dsp:cNvPr id="0" name=""/>
        <dsp:cNvSpPr/>
      </dsp:nvSpPr>
      <dsp:spPr>
        <a:xfrm>
          <a:off x="1449146" y="984730"/>
          <a:ext cx="693304" cy="693304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0A8E272-76FD-4DAE-99AB-569878ED3D57}">
      <dsp:nvSpPr>
        <dsp:cNvPr id="0" name=""/>
        <dsp:cNvSpPr/>
      </dsp:nvSpPr>
      <dsp:spPr>
        <a:xfrm>
          <a:off x="1102494" y="1109525"/>
          <a:ext cx="1386608" cy="443714"/>
        </a:xfrm>
        <a:prstGeom prst="rect">
          <a:avLst/>
        </a:prstGeom>
        <a:noFill/>
        <a:ln w="127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Cable Tv</a:t>
          </a:r>
        </a:p>
      </dsp:txBody>
      <dsp:txXfrm>
        <a:off x="1102494" y="1109525"/>
        <a:ext cx="1386608" cy="443714"/>
      </dsp:txXfrm>
    </dsp:sp>
    <dsp:sp modelId="{A61962C8-6D5A-48C9-AF11-C9CC00312451}">
      <dsp:nvSpPr>
        <dsp:cNvPr id="0" name=""/>
        <dsp:cNvSpPr/>
      </dsp:nvSpPr>
      <dsp:spPr>
        <a:xfrm>
          <a:off x="3420875" y="984730"/>
          <a:ext cx="693304" cy="693304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F22DB1A-CBA0-4990-8FAE-BF306310A77D}">
      <dsp:nvSpPr>
        <dsp:cNvPr id="0" name=""/>
        <dsp:cNvSpPr/>
      </dsp:nvSpPr>
      <dsp:spPr>
        <a:xfrm>
          <a:off x="3420875" y="984730"/>
          <a:ext cx="693304" cy="693304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05828C1-9BBF-4817-8450-70F090E1338D}">
      <dsp:nvSpPr>
        <dsp:cNvPr id="0" name=""/>
        <dsp:cNvSpPr/>
      </dsp:nvSpPr>
      <dsp:spPr>
        <a:xfrm>
          <a:off x="3074223" y="1109525"/>
          <a:ext cx="1386608" cy="443714"/>
        </a:xfrm>
        <a:prstGeom prst="rect">
          <a:avLst/>
        </a:prstGeom>
        <a:noFill/>
        <a:ln w="127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Social Media</a:t>
          </a:r>
        </a:p>
      </dsp:txBody>
      <dsp:txXfrm>
        <a:off x="3074223" y="1109525"/>
        <a:ext cx="1386608" cy="443714"/>
      </dsp:txXfrm>
    </dsp:sp>
    <dsp:sp modelId="{91DA528E-0DA8-4EB0-A23E-1890ABBE2A16}">
      <dsp:nvSpPr>
        <dsp:cNvPr id="0" name=""/>
        <dsp:cNvSpPr/>
      </dsp:nvSpPr>
      <dsp:spPr>
        <a:xfrm>
          <a:off x="5364609" y="984730"/>
          <a:ext cx="693304" cy="693304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3B48468-FA9B-4526-82F3-A4A2E5998FDF}">
      <dsp:nvSpPr>
        <dsp:cNvPr id="0" name=""/>
        <dsp:cNvSpPr/>
      </dsp:nvSpPr>
      <dsp:spPr>
        <a:xfrm>
          <a:off x="5364609" y="984730"/>
          <a:ext cx="693304" cy="693304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54361D8-E58F-469C-AF76-20E85755DC73}">
      <dsp:nvSpPr>
        <dsp:cNvPr id="0" name=""/>
        <dsp:cNvSpPr/>
      </dsp:nvSpPr>
      <dsp:spPr>
        <a:xfrm>
          <a:off x="5017957" y="1109525"/>
          <a:ext cx="1386608" cy="443714"/>
        </a:xfrm>
        <a:prstGeom prst="rect">
          <a:avLst/>
        </a:prstGeom>
        <a:noFill/>
        <a:ln w="127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YouTube</a:t>
          </a:r>
        </a:p>
      </dsp:txBody>
      <dsp:txXfrm>
        <a:off x="5017957" y="1109525"/>
        <a:ext cx="1386608" cy="44371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1AC3BA3-31E5-4D1F-9DA8-B54B4226E831}">
      <dsp:nvSpPr>
        <dsp:cNvPr id="0" name=""/>
        <dsp:cNvSpPr/>
      </dsp:nvSpPr>
      <dsp:spPr>
        <a:xfrm>
          <a:off x="854528" y="0"/>
          <a:ext cx="9684656" cy="3569303"/>
        </a:xfrm>
        <a:prstGeom prst="right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EC0D64A-CC1B-4CBB-842A-723C412FE0A4}">
      <dsp:nvSpPr>
        <dsp:cNvPr id="0" name=""/>
        <dsp:cNvSpPr/>
      </dsp:nvSpPr>
      <dsp:spPr>
        <a:xfrm>
          <a:off x="5702" y="1070790"/>
          <a:ext cx="2742724" cy="1427721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solidFill>
                <a:schemeClr val="tx1"/>
              </a:solidFill>
              <a:latin typeface="Agency FB" panose="020B0503020202020204" pitchFamily="34" charset="0"/>
            </a:rPr>
            <a:t>People recharge balance in their mobile account/Digital Banking Account</a:t>
          </a:r>
        </a:p>
      </dsp:txBody>
      <dsp:txXfrm>
        <a:off x="75398" y="1140486"/>
        <a:ext cx="2603332" cy="1288329"/>
      </dsp:txXfrm>
    </dsp:sp>
    <dsp:sp modelId="{D75BA7B3-C8F3-421E-B7D4-DA728E4FA4EE}">
      <dsp:nvSpPr>
        <dsp:cNvPr id="0" name=""/>
        <dsp:cNvSpPr/>
      </dsp:nvSpPr>
      <dsp:spPr>
        <a:xfrm>
          <a:off x="2885563" y="1070790"/>
          <a:ext cx="2742724" cy="1427721"/>
        </a:xfrm>
        <a:prstGeom prst="roundRect">
          <a:avLst/>
        </a:prstGeom>
        <a:solidFill>
          <a:schemeClr val="accent2">
            <a:hueOff val="-3450629"/>
            <a:satOff val="15286"/>
            <a:lumOff val="-562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solidFill>
                <a:schemeClr val="tx1"/>
              </a:solidFill>
              <a:latin typeface="Agency FB" panose="020B0503020202020204" pitchFamily="34" charset="0"/>
            </a:rPr>
            <a:t>Streaming portals offer scheme according to their policy</a:t>
          </a:r>
        </a:p>
      </dsp:txBody>
      <dsp:txXfrm>
        <a:off x="2955259" y="1140486"/>
        <a:ext cx="2603332" cy="1288329"/>
      </dsp:txXfrm>
    </dsp:sp>
    <dsp:sp modelId="{50DE3949-E290-4CB5-A994-11FF55DF05D3}">
      <dsp:nvSpPr>
        <dsp:cNvPr id="0" name=""/>
        <dsp:cNvSpPr/>
      </dsp:nvSpPr>
      <dsp:spPr>
        <a:xfrm>
          <a:off x="5765424" y="1070790"/>
          <a:ext cx="2742724" cy="1427721"/>
        </a:xfrm>
        <a:prstGeom prst="roundRect">
          <a:avLst/>
        </a:prstGeom>
        <a:solidFill>
          <a:schemeClr val="accent2">
            <a:hueOff val="-6901259"/>
            <a:satOff val="30573"/>
            <a:lumOff val="-112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solidFill>
                <a:schemeClr val="tx1"/>
              </a:solidFill>
              <a:latin typeface="Agency FB" panose="020B0503020202020204" pitchFamily="34" charset="0"/>
            </a:rPr>
            <a:t>People choose their desired scheme</a:t>
          </a:r>
        </a:p>
      </dsp:txBody>
      <dsp:txXfrm>
        <a:off x="5835120" y="1140486"/>
        <a:ext cx="2603332" cy="1288329"/>
      </dsp:txXfrm>
    </dsp:sp>
    <dsp:sp modelId="{C28A0CA2-B385-42FA-8C1E-B56BF25B9354}">
      <dsp:nvSpPr>
        <dsp:cNvPr id="0" name=""/>
        <dsp:cNvSpPr/>
      </dsp:nvSpPr>
      <dsp:spPr>
        <a:xfrm>
          <a:off x="8645285" y="1070790"/>
          <a:ext cx="2742724" cy="1427721"/>
        </a:xfrm>
        <a:prstGeom prst="roundRect">
          <a:avLst/>
        </a:prstGeom>
        <a:solidFill>
          <a:schemeClr val="accent2">
            <a:hueOff val="-10351888"/>
            <a:satOff val="45859"/>
            <a:lumOff val="-1686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solidFill>
                <a:schemeClr val="tx1"/>
              </a:solidFill>
              <a:latin typeface="Agency FB" panose="020B0503020202020204" pitchFamily="34" charset="0"/>
            </a:rPr>
            <a:t>Amount is deducted from mobile/Digital Banking Account balance</a:t>
          </a:r>
        </a:p>
      </dsp:txBody>
      <dsp:txXfrm>
        <a:off x="8714981" y="1140486"/>
        <a:ext cx="2603332" cy="128832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HalfCircleOrganizationChart">
  <dgm:title val=""/>
  <dgm:desc val=""/>
  <dgm:catLst>
    <dgm:cat type="hierarchy" pri="1500"/>
  </dgm:catLst>
  <dgm:samp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Name0">
    <dgm:varLst>
      <dgm:orgChart val="1"/>
      <dgm:chPref val="1"/>
      <dgm:dir/>
      <dgm:animOne val="branch"/>
      <dgm:animLvl val="lvl"/>
      <dgm:resizeHandles/>
    </dgm:varLst>
    <dgm:choose name="Name1">
      <dgm:if name="Name2" func="var" arg="dir" op="equ" val="norm">
        <dgm:alg type="hierChild">
          <dgm:param type="linDir" val="fromL"/>
        </dgm:alg>
      </dgm:if>
      <dgm:else name="Name3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2" refType="w" fact="10"/>
      <dgm:constr type="h" for="des" forName="rootComposite2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forEach name="Name4" axis="ch">
      <dgm:forEach name="Name5" axis="self" ptType="node">
        <dgm:layoutNode name="hierRoot1">
          <dgm:varLst>
            <dgm:hierBranch val="init"/>
          </dgm:varLst>
          <dgm:choose name="Name6">
            <dgm:if name="Name7" func="var" arg="hierBranch" op="equ" val="l">
              <dgm:alg type="hierRoot">
                <dgm:param type="hierAlign" val="tR"/>
              </dgm:alg>
              <dgm:constrLst>
                <dgm:constr type="alignOff" val="0.65"/>
              </dgm:constrLst>
            </dgm:if>
            <dgm:if name="Name8" func="var" arg="hierBranch" op="equ" val="r">
              <dgm:alg type="hierRoot">
                <dgm:param type="hierAlign" val="tL"/>
              </dgm:alg>
              <dgm:constrLst>
                <dgm:constr type="alignOff" val="0.65"/>
              </dgm:constrLst>
            </dgm:if>
            <dgm:if name="Name9" func="var" arg="hierBranch" op="equ" val="hang">
              <dgm:alg type="hierRoot"/>
              <dgm:constrLst>
                <dgm:constr type="alignOff" val="0.65"/>
              </dgm:constrLst>
            </dgm:if>
            <dgm:else name="Name10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1">
              <dgm:if name="Name12" func="var" arg="hierBranch" op="equ" val="init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3" func="var" arg="hierBranch" op="equ" val="l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4" func="var" arg="hierBranch" op="equ" val="r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else name="Name15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else>
            </dgm:choose>
            <dgm:layoutNode name="rootText1" styleLbl="alignAcc1">
              <dgm:varLst>
                <dgm:chPref val="3"/>
              </dgm:varLst>
              <dgm:alg type="tx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top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-140"/>
                  <dgm:adj idx="2" val="-40"/>
                </dgm:adjLst>
              </dgm:shape>
              <dgm:presOf/>
            </dgm:layoutNode>
            <dgm:layoutNode name="bottom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40"/>
                  <dgm:adj idx="2" val="140"/>
                </dgm:adjLst>
              </dgm:shape>
              <dgm:presOf/>
            </dgm:layoutNode>
            <dgm:layoutNode name="topConnNode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</dgm:layoutNode>
          </dgm:layoutNode>
          <dgm:layoutNode name="hierChild2">
            <dgm:choose name="Name16">
              <dgm:if name="Name17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18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19" func="var" arg="hierBranch" op="equ" val="hang">
                <dgm:choose name="Name20">
                  <dgm:if name="Name21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2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3">
                <dgm:choose name="Name24">
                  <dgm:if name="Name25" func="var" arg="dir" op="equ" val="norm">
                    <dgm:alg type="hierChild"/>
                  </dgm:if>
                  <dgm:else name="Name26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a" axis="ch" ptType="nonAsst">
              <dgm:forEach name="Name27" axis="precedSib" ptType="parTrans" st="-1" cnt="1">
                <dgm:layoutNode name="Name28">
                  <dgm:choose name="Name29">
                    <dgm:if name="Name30" func="var" arg="hierBranch" op="equ" val="std">
                      <dgm:choose name="Name31">
                        <dgm:if name="Name32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1"/>
                            <dgm:param type="dstNode" val="topArc2"/>
                          </dgm:alg>
                        </dgm:if>
                        <dgm:if name="Name33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3"/>
                            <dgm:param type="dstNode" val="topArc2"/>
                          </dgm:alg>
                        </dgm:if>
                        <dgm:else name="Name3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2"/>
                            <dgm:param type="dstNode" val="topArc2"/>
                          </dgm:alg>
                        </dgm:else>
                      </dgm:choose>
                    </dgm:if>
                    <dgm:if name="Name35" func="var" arg="hierBranch" op="equ" val="init">
                      <dgm:choose name="Name36">
                        <dgm:if name="Name37" axis="self" func="depth" op="lte" val="2">
                          <dgm:choose name="Name38">
                            <dgm:if name="Name39" axis="self" func="depth" op="lte" val="2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1"/>
                                <dgm:param type="dstNode" val="topArc2"/>
                              </dgm:alg>
                            </dgm:if>
                            <dgm:if name="Name40" axis="par" ptType="asst" func="cnt" op="equ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3"/>
                                <dgm:param type="dstNode" val="topArc2"/>
                              </dgm:alg>
                            </dgm:if>
                            <dgm:else name="Name4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2"/>
                                <dgm:param type="dstNode" val="topArc2"/>
                              </dgm:alg>
                            </dgm:else>
                          </dgm:choose>
                        </dgm:if>
                        <dgm:else name="Name42">
                          <dgm:choose name="Name43">
                            <dgm:if name="Name44" axis="par des" func="maxDepth" op="lte" val="1">
                              <dgm:choose name="Name45">
                                <dgm:if name="Name46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1"/>
                                    <dgm:param type="dstNode" val="topConnNode2"/>
                                  </dgm:alg>
                                </dgm:if>
                                <dgm:if name="Name47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3"/>
                                    <dgm:param type="dstNode" val="topConnNode2"/>
                                  </dgm:alg>
                                </dgm:if>
                                <dgm:else name="Name48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2"/>
                                    <dgm:param type="dstNode" val="topConnNode2"/>
                                  </dgm:alg>
                                </dgm:else>
                              </dgm:choose>
                            </dgm:if>
                            <dgm:else name="Name49">
                              <dgm:choose name="Name50">
                                <dgm:if name="Name51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1"/>
                                    <dgm:param type="dstNode" val="topArc2"/>
                                  </dgm:alg>
                                </dgm:if>
                                <dgm:if name="Name52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3"/>
                                    <dgm:param type="dstNode" val="topArc2"/>
                                  </dgm:alg>
                                </dgm:if>
                                <dgm:else name="Name53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2"/>
                                    <dgm:param type="dstNode" val="topArc2"/>
                                  </dgm:alg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54">
                      <dgm:choose name="Name55">
                        <dgm:if name="Name56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1"/>
                            <dgm:param type="dstNode" val="topConnNode2"/>
                          </dgm:alg>
                        </dgm:if>
                        <dgm:if name="Name57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3"/>
                            <dgm:param type="dstNode" val="topConnNode2"/>
                          </dgm:alg>
                        </dgm:if>
                        <dgm:else name="Name58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2"/>
                            <dgm:param type="dstNode" val="topConnNode2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2">
                <dgm:varLst>
                  <dgm:hierBranch val="init"/>
                </dgm:varLst>
                <dgm:choose name="Name59">
                  <dgm:if name="Name60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1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2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3" func="var" arg="hierBranch" op="equ" val="init">
                    <dgm:choose name="Name64">
                      <dgm:if name="Name65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6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layoutNode name="rootComposite2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8">
                    <dgm:if name="Name69" func="var" arg="hierBranch" op="equ" val="init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0" func="var" arg="hierBranch" op="equ" val="l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1" func="var" arg="hierBranch" op="equ" val="r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else name="Name72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else>
                  </dgm:choose>
                  <dgm:layoutNode name="rootText2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2" moveWith="rootText2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4">
                  <dgm:choose name="Name73">
                    <dgm:if name="Name7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6" func="var" arg="hierBranch" op="equ" val="hang">
                      <dgm:choose name="Name77">
                        <dgm:if name="Name7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80" func="var" arg="hierBranch" op="equ" val="std">
                      <dgm:choose name="Name81">
                        <dgm:if name="Name82" func="var" arg="dir" op="equ" val="norm">
                          <dgm:alg type="hierChild"/>
                        </dgm:if>
                        <dgm:else name="Name8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4" func="var" arg="hierBranch" op="equ" val="init">
                      <dgm:choose name="Name85">
                        <dgm:if name="Name8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87">
                          <dgm:choose name="Name88">
                            <dgm:if name="Name89" func="var" arg="dir" op="equ" val="norm">
                              <dgm:alg type="hierChild"/>
                            </dgm:if>
                            <dgm:else name="Name9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91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2" ref="rep2a"/>
                </dgm:layoutNode>
                <dgm:layoutNode name="hierChild5">
                  <dgm:choose name="Name93">
                    <dgm:if name="Name9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6" ref="rep2b"/>
                </dgm:layoutNode>
              </dgm:layoutNode>
            </dgm:forEach>
          </dgm:layoutNode>
          <dgm:layoutNode name="hierChild3">
            <dgm:choose name="Name97">
              <dgm:if name="Name9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b" axis="ch" ptType="asst">
              <dgm:forEach name="Name100" axis="precedSib" ptType="parTrans" st="-1" cnt="1">
                <dgm:layoutNode name="Name101">
                  <dgm:choose name="Name102">
                    <dgm:if name="Name103" axis="self" func="depth" op="lte" val="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1"/>
                        <dgm:param type="dstNode" val="topConnNode3"/>
                      </dgm:alg>
                    </dgm:if>
                    <dgm:if name="Name104" axis="par" ptType="asst" func="cnt" op="equ" val="1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3"/>
                        <dgm:param type="dstNode" val="topConnNode3"/>
                      </dgm:alg>
                    </dgm:if>
                    <dgm:else name="Name10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2"/>
                        <dgm:param type="dstNode" val="topConnNode3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3">
                <dgm:varLst>
                  <dgm:hierBranch val="init"/>
                </dgm:varLst>
                <dgm:choose name="Name106">
                  <dgm:if name="Name107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8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9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0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1" func="var" arg="hierBranch" op="equ" val="init">
                    <dgm:choose name="Name112">
                      <dgm:if name="Name113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14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15"/>
                </dgm:choose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16">
                    <dgm:if name="Name117" func="var" arg="hierBranch" op="equ" val="init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8" func="var" arg="hierBranch" op="equ" val="l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9" func="var" arg="hierBranch" op="equ" val="r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else name="Name120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else>
                  </dgm:choose>
                  <dgm:layoutNode name="rootText3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3" moveWith="rootText3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6">
                  <dgm:choose name="Name121">
                    <dgm:if name="Name12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24" func="var" arg="hierBranch" op="equ" val="hang">
                      <dgm:choose name="Name125">
                        <dgm:if name="Name12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2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28" func="var" arg="hierBranch" op="equ" val="std">
                      <dgm:choose name="Name129">
                        <dgm:if name="Name130" func="var" arg="dir" op="equ" val="norm">
                          <dgm:alg type="hierChild"/>
                        </dgm:if>
                        <dgm:else name="Name13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2" func="var" arg="hierBranch" op="equ" val="init">
                      <dgm:choose name="Name133">
                        <dgm:if name="Name134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35">
                          <dgm:alg type="hierChild"/>
                        </dgm:else>
                      </dgm:choose>
                    </dgm:if>
                    <dgm:else name="Name136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37" ref="rep2a"/>
                </dgm:layoutNode>
                <dgm:layoutNode name="hierChild7">
                  <dgm:choose name="Name138">
                    <dgm:if name="Name13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41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9/3/layout/OpposingIdeas">
  <dgm:title val=""/>
  <dgm:desc val=""/>
  <dgm:catLst>
    <dgm:cat type="relationship" pri="34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30" srcId="0" destId="10" srcOrd="0" destOrd="0"/>
        <dgm:cxn modelId="12" srcId="10" destId="11" srcOrd="0" destOrd="0"/>
        <dgm:cxn modelId="40" srcId="0" destId="20" srcOrd="1" destOrd="0"/>
        <dgm:cxn modelId="22" srcId="20" destId="2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30" srcId="0" destId="10" srcOrd="0" destOrd="0"/>
        <dgm:cxn modelId="12" srcId="10" destId="11" srcOrd="0" destOrd="0"/>
        <dgm:cxn modelId="4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30" srcId="0" destId="10" srcOrd="0" destOrd="0"/>
        <dgm:cxn modelId="12" srcId="10" destId="11" srcOrd="0" destOrd="0"/>
        <dgm:cxn modelId="40" srcId="0" destId="20" srcOrd="1" destOrd="0"/>
        <dgm:cxn modelId="22" srcId="20" destId="21" srcOrd="0" destOrd="0"/>
      </dgm:cxnLst>
      <dgm:bg/>
      <dgm:whole/>
    </dgm:dataModel>
  </dgm:clrData>
  <dgm:layoutNode name="Name0">
    <dgm:varLst>
      <dgm:chMax val="2"/>
      <dgm:dir/>
      <dgm:animOne val="branch"/>
      <dgm:animLvl val="lvl"/>
      <dgm:resizeHandles val="exact"/>
    </dgm:varLst>
    <dgm:choose name="Name1">
      <dgm:if name="Name2" axis="ch" ptType="node" func="cnt" op="lte" val="1">
        <dgm:alg type="composite">
          <dgm:param type="ar" val="0.9928"/>
        </dgm:alg>
      </dgm:if>
      <dgm:else name="Name3">
        <dgm:alg type="composite">
          <dgm:param type="ar" val="1.6364"/>
        </dgm:alg>
      </dgm:else>
    </dgm:choose>
    <dgm:shape xmlns:r="http://schemas.openxmlformats.org/officeDocument/2006/relationships" r:blip="">
      <dgm:adjLst/>
    </dgm:shape>
    <dgm:choose name="Name4">
      <dgm:if name="Name5" func="var" arg="dir" op="equ" val="norm">
        <dgm:choose name="Name6">
          <dgm:if name="Name7" axis="ch" ptType="node" func="cnt" op="lte" val="1">
            <dgm:constrLst>
              <dgm:constr type="primFontSz" for="des" forName="ParentText1" op="equ" val="65"/>
              <dgm:constr type="primFontSz" for="des" forName="ParentText2" refType="primFontSz" refFor="des" refForName="ParentText1" op="equ"/>
              <dgm:constr type="primFontSz" for="des" forName="ChildText1" op="equ" val="65"/>
              <dgm:constr type="primFontSz" for="des" forName="ChildText2" refType="primFontSz" refFor="des" refForName="ChildText1" op="equ"/>
              <dgm:constr type="l" for="ch" forName="ChildText1" refType="w" fact="0.2963"/>
              <dgm:constr type="t" for="ch" forName="ChildText1" refType="h" fact="0.2722"/>
              <dgm:constr type="w" for="ch" forName="ChildText1" refType="w" fact="0.6534"/>
              <dgm:constr type="h" for="ch" forName="ChildText1" refType="h" fact="0.6682"/>
              <dgm:constr type="l" for="ch" forName="Background" refType="w" fact="0.246"/>
              <dgm:constr type="t" for="ch" forName="Background" refType="h" fact="0.2125"/>
              <dgm:constr type="w" for="ch" forName="Background" refType="w" fact="0.754"/>
              <dgm:constr type="h" for="ch" forName="Background" refType="h" fact="0.7875"/>
              <dgm:constr type="l" for="ch" forName="ParentText1" refType="w" fact="0"/>
              <dgm:constr type="t" for="ch" forName="ParentText1" refType="h" fact="0"/>
              <dgm:constr type="w" for="ch" forName="ParentText1" refType="w" fact="0.234"/>
              <dgm:constr type="h" for="ch" forName="ParentText1" refType="h" fact="0.8713"/>
              <dgm:constr type="l" for="ch" forName="ParentShape1" refType="w" fact="0"/>
              <dgm:constr type="t" for="ch" forName="ParentShape1" refType="h" fact="0"/>
              <dgm:constr type="w" for="ch" forName="ParentShape1" refType="w" fact="0.234"/>
              <dgm:constr type="h" for="ch" forName="ParentShape1" refType="h" fact="0.8713"/>
            </dgm:constrLst>
          </dgm:if>
          <dgm:else name="Name8">
            <dgm:constrLst>
              <dgm:constr type="primFontSz" for="des" forName="ParentText1" op="equ" val="65"/>
              <dgm:constr type="primFontSz" for="des" forName="ParentText2" refType="primFontSz" refFor="des" refForName="ParentText1" op="equ"/>
              <dgm:constr type="primFontSz" for="des" forName="ChildText1" op="equ" val="65"/>
              <dgm:constr type="primFontSz" for="des" forName="ChildText2" refType="primFontSz" refFor="des" refForName="ChildText1" op="equ"/>
              <dgm:constr type="l" for="ch" forName="ChildText1" refType="w" fact="0.15"/>
              <dgm:constr type="t" for="ch" forName="ChildText1" refType="h" fact="0.22"/>
              <dgm:constr type="w" for="ch" forName="ChildText1" refType="w" fact="0.325"/>
              <dgm:constr type="h" for="ch" forName="ChildText1" refType="h" fact="0.56"/>
              <dgm:constr type="l" for="ch" forName="ChildText2" refType="w" fact="0.525"/>
              <dgm:constr type="t" for="ch" forName="ChildText2" refType="h" fact="0.22"/>
              <dgm:constr type="w" for="ch" forName="ChildText2" refType="w" fact="0.325"/>
              <dgm:constr type="h" for="ch" forName="ChildText2" refType="h" fact="0.56"/>
              <dgm:constr type="l" for="ch" forName="Background" refType="w" fact="0.125"/>
              <dgm:constr type="t" for="ch" forName="Background" refType="h" fact="0.17"/>
              <dgm:constr type="w" for="ch" forName="Background" refType="w" fact="0.75"/>
              <dgm:constr type="h" for="ch" forName="Background" refType="h" fact="0.66"/>
              <dgm:constr type="l" for="ch" forName="ParentText1" refType="w" fact="0"/>
              <dgm:constr type="t" for="ch" forName="ParentText1" refType="h" fact="0"/>
              <dgm:constr type="w" for="ch" forName="ParentText1" refType="w" fact="0.125"/>
              <dgm:constr type="h" for="ch" forName="ParentText1" refType="h" fact="0.72"/>
              <dgm:constr type="l" for="ch" forName="ParentShape1" refType="w" fact="0"/>
              <dgm:constr type="t" for="ch" forName="ParentShape1" refType="h" fact="0"/>
              <dgm:constr type="w" for="ch" forName="ParentShape1" refType="w" fact="0.125"/>
              <dgm:constr type="h" for="ch" forName="ParentShape1" refType="h" fact="0.72"/>
              <dgm:constr type="l" for="ch" forName="ParentText2" refType="w" fact="0.875"/>
              <dgm:constr type="t" for="ch" forName="ParentText2" refType="h" fact="0.28"/>
              <dgm:constr type="w" for="ch" forName="ParentText2" refType="w" fact="0.125"/>
              <dgm:constr type="h" for="ch" forName="ParentText2" refType="h" fact="0.72"/>
              <dgm:constr type="l" for="ch" forName="ParentShape2" refType="w" fact="0.875"/>
              <dgm:constr type="t" for="ch" forName="ParentShape2" refType="h" fact="0.28"/>
              <dgm:constr type="w" for="ch" forName="ParentShape2" refType="w" fact="0.125"/>
              <dgm:constr type="h" for="ch" forName="ParentShape2" refType="h" fact="0.72"/>
              <dgm:constr type="l" for="ch" forName="Divider" refType="w" fact="0.5"/>
              <dgm:constr type="t" for="ch" forName="Divider" refType="h" fact="0.24"/>
              <dgm:constr type="w" for="ch" forName="Divider" refType="w" fact="0.0001"/>
              <dgm:constr type="h" for="ch" forName="Divider" refType="h" fact="0.52"/>
            </dgm:constrLst>
          </dgm:else>
        </dgm:choose>
      </dgm:if>
      <dgm:else name="Name9">
        <dgm:choose name="Name10">
          <dgm:if name="Name11" axis="ch" ptType="node" func="cnt" op="lte" val="1">
            <dgm:constrLst>
              <dgm:constr type="primFontSz" for="des" forName="ParentText1" op="equ" val="65"/>
              <dgm:constr type="primFontSz" for="des" forName="ParentText2" refType="primFontSz" refFor="des" refForName="ParentText1" op="equ"/>
              <dgm:constr type="primFontSz" for="des" forName="ChildText1" op="equ" val="65"/>
              <dgm:constr type="primFontSz" for="des" forName="ChildText2" refType="primFontSz" refFor="des" refForName="ChildText1" op="equ"/>
              <dgm:constr type="r" for="ch" forName="ChildText1" refType="w" fact="-0.2455"/>
              <dgm:constr type="t" for="ch" forName="ChildText1" refType="h" fact="0.2651"/>
              <dgm:constr type="w" for="ch" forName="ChildText1" refType="w" fact="0.5351"/>
              <dgm:constr type="h" for="ch" forName="ChildText1" refType="h" fact="0.56"/>
              <dgm:constr type="r" for="ch" forName="Background" refType="w" fact="-0.246"/>
              <dgm:constr type="t" for="ch" forName="Background" refType="h" fact="0.2125"/>
              <dgm:constr type="w" for="ch" forName="Background" refType="w" fact="0.754"/>
              <dgm:constr type="h" for="ch" forName="Background" refType="h" fact="0.7875"/>
              <dgm:constr type="r" for="ch" forName="ParentText1" refType="w" fact="0"/>
              <dgm:constr type="t" for="ch" forName="ParentText1" refType="h" fact="0"/>
              <dgm:constr type="w" for="ch" forName="ParentText1" refType="w" fact="0.234"/>
              <dgm:constr type="h" for="ch" forName="ParentText1" refType="h" fact="0.8713"/>
              <dgm:constr type="r" for="ch" forName="ParentShape1" refType="w" fact="0"/>
              <dgm:constr type="t" for="ch" forName="ParentShape1" refType="h" fact="0"/>
              <dgm:constr type="w" for="ch" forName="ParentShape1" refType="w" fact="0.234"/>
              <dgm:constr type="h" for="ch" forName="ParentShape1" refType="h" fact="0.8713"/>
            </dgm:constrLst>
          </dgm:if>
          <dgm:else name="Name12">
            <dgm:constrLst>
              <dgm:constr type="primFontSz" for="des" forName="ParentText1" op="equ" val="65"/>
              <dgm:constr type="primFontSz" for="des" forName="ParentText2" refType="primFontSz" refFor="des" refForName="ParentText1" op="equ"/>
              <dgm:constr type="primFontSz" for="des" forName="ChildText1" op="equ" val="65"/>
              <dgm:constr type="primFontSz" for="des" forName="ChildText2" refType="primFontSz" refFor="des" refForName="ChildText1" op="equ"/>
              <dgm:constr type="r" for="ch" forName="ChildText1" refType="w" fact="-0.15"/>
              <dgm:constr type="t" for="ch" forName="ChildText1" refType="h" fact="0.22"/>
              <dgm:constr type="w" for="ch" forName="ChildText1" refType="w" fact="0.325"/>
              <dgm:constr type="h" for="ch" forName="ChildText1" refType="h" fact="0.56"/>
              <dgm:constr type="r" for="ch" forName="ChildText2" refType="w" fact="-0.525"/>
              <dgm:constr type="t" for="ch" forName="ChildText2" refType="h" fact="0.22"/>
              <dgm:constr type="w" for="ch" forName="ChildText2" refType="w" fact="0.325"/>
              <dgm:constr type="h" for="ch" forName="ChildText2" refType="h" fact="0.56"/>
              <dgm:constr type="r" for="ch" forName="Background" refType="w" fact="-0.125"/>
              <dgm:constr type="t" for="ch" forName="Background" refType="h" fact="0.17"/>
              <dgm:constr type="w" for="ch" forName="Background" refType="w" fact="0.75"/>
              <dgm:constr type="h" for="ch" forName="Background" refType="h" fact="0.66"/>
              <dgm:constr type="r" for="ch" forName="ParentText1" refType="w" fact="0"/>
              <dgm:constr type="t" for="ch" forName="ParentText1" refType="h" fact="0"/>
              <dgm:constr type="w" for="ch" forName="ParentText1" refType="w" fact="0.125"/>
              <dgm:constr type="h" for="ch" forName="ParentText1" refType="h" fact="0.72"/>
              <dgm:constr type="r" for="ch" forName="ParentShape1" refType="w" fact="0"/>
              <dgm:constr type="t" for="ch" forName="ParentShape1" refType="h" fact="0"/>
              <dgm:constr type="w" for="ch" forName="ParentShape1" refType="w" fact="0.125"/>
              <dgm:constr type="h" for="ch" forName="ParentShape1" refType="h" fact="0.72"/>
              <dgm:constr type="r" for="ch" forName="ParentText2" refType="w" fact="-0.875"/>
              <dgm:constr type="t" for="ch" forName="ParentText2" refType="h" fact="0.28"/>
              <dgm:constr type="w" for="ch" forName="ParentText2" refType="w" fact="0.125"/>
              <dgm:constr type="h" for="ch" forName="ParentText2" refType="h" fact="0.72"/>
              <dgm:constr type="r" for="ch" forName="ParentShape2" refType="w" fact="-0.875"/>
              <dgm:constr type="t" for="ch" forName="ParentShape2" refType="h" fact="0.28"/>
              <dgm:constr type="w" for="ch" forName="ParentShape2" refType="w" fact="0.125"/>
              <dgm:constr type="h" for="ch" forName="ParentShape2" refType="h" fact="0.72"/>
              <dgm:constr type="r" for="ch" forName="Divider" refType="w" fact="-0.5"/>
              <dgm:constr type="t" for="ch" forName="Divider" refType="h" fact="0.24"/>
              <dgm:constr type="w" for="ch" forName="Divider" refType="w" fact="0.0001"/>
              <dgm:constr type="h" for="ch" forName="Divider" refType="h" fact="0.52"/>
            </dgm:constrLst>
          </dgm:else>
        </dgm:choose>
      </dgm:else>
    </dgm:choose>
    <dgm:choose name="Name13">
      <dgm:if name="Name14" axis="ch" ptType="node" func="cnt" op="gte" val="1">
        <dgm:layoutNode name="Background" styleLbl="node1">
          <dgm:alg type="sp"/>
          <dgm:choose name="Name15">
            <dgm:if name="Name16" func="var" arg="dir" op="equ" val="norm">
              <dgm:shape xmlns:r="http://schemas.openxmlformats.org/officeDocument/2006/relationships" type="round2DiagRect" r:blip="">
                <dgm:adjLst>
                  <dgm:adj idx="1" val="0"/>
                  <dgm:adj idx="2" val="0.1667"/>
                </dgm:adjLst>
              </dgm:shape>
            </dgm:if>
            <dgm:else name="Name17">
              <dgm:shape xmlns:r="http://schemas.openxmlformats.org/officeDocument/2006/relationships" type="round2DiagRect" r:blip="">
                <dgm:adjLst>
                  <dgm:adj idx="1" val="0.1667"/>
                  <dgm:adj idx="2" val="0"/>
                </dgm:adjLst>
              </dgm:shape>
            </dgm:else>
          </dgm:choose>
          <dgm:presOf/>
        </dgm:layoutNode>
        <dgm:choose name="Name18">
          <dgm:if name="Name19" axis="ch" ptType="node" func="cnt" op="gte" val="2">
            <dgm:layoutNode name="Divider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</dgm:if>
          <dgm:else name="Name20"/>
        </dgm:choose>
        <dgm:layoutNode name="ChildText1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 hideGeom="1">
            <dgm:adjLst/>
          </dgm:shape>
          <dgm:presOf axis="ch des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21">
          <dgm:if name="Name22" axis="ch" ptType="node" func="cnt" op="gte" val="2">
            <dgm:layoutNode name="ChildText2" styleLbl="revTx">
              <dgm:varLst>
                <dgm:chMax val="0"/>
                <dgm:chPref val="0"/>
                <dgm:bulletEnabled val="1"/>
              </dgm:varLst>
              <dgm:alg type="tx">
                <dgm:param type="parTxLTRAlign" val="l"/>
                <dgm:param type="txAnchorVert" val="t"/>
              </dgm:alg>
              <dgm:shape xmlns:r="http://schemas.openxmlformats.org/officeDocument/2006/relationships" type="rect" r:blip="" hideGeom="1">
                <dgm:adjLst/>
              </dgm:shape>
              <dgm:presOf axis="ch des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23"/>
        </dgm:choose>
        <dgm:layoutNode name="ParentText1" styleLbl="revTx">
          <dgm:varLst>
            <dgm:chMax val="1"/>
            <dgm:chPref val="1"/>
          </dgm:varLst>
          <dgm:choose name="Name24">
            <dgm:if name="Name25" func="var" arg="dir" op="equ" val="norm">
              <dgm:alg type="tx">
                <dgm:param type="parTxLTRAlign" val="r"/>
                <dgm:param type="shpTxLTRAlignCh" val="r"/>
                <dgm:param type="txAnchorVertCh" val="mid"/>
                <dgm:param type="autoTxRot" val="grav"/>
              </dgm:alg>
            </dgm:if>
            <dgm:else name="Name26">
              <dgm:alg type="tx">
                <dgm:param type="parTxLTRAlign" val="l"/>
                <dgm:param type="shpTxLTRAlignCh" val="r"/>
                <dgm:param type="txAnchorVertCh" val="mid"/>
                <dgm:param type="autoTxRot" val="grav"/>
              </dgm:alg>
            </dgm:else>
          </dgm:choose>
          <dgm:choose name="Name27">
            <dgm:if name="Name28" func="var" arg="dir" op="equ" val="norm">
              <dgm:shape xmlns:r="http://schemas.openxmlformats.org/officeDocument/2006/relationships" rot="-90" type="rightArrow" r:blip="" hideGeom="1">
                <dgm:adjLst>
                  <dgm:adj idx="1" val="0.4983"/>
                  <dgm:adj idx="2" val="0.6066"/>
                </dgm:adjLst>
              </dgm:shape>
            </dgm:if>
            <dgm:else name="Name29">
              <dgm:shape xmlns:r="http://schemas.openxmlformats.org/officeDocument/2006/relationships" rot="90" type="leftArrow" r:blip="" hideGeom="1">
                <dgm:adjLst>
                  <dgm:adj idx="1" val="0.4983"/>
                  <dgm:adj idx="2" val="0.6066"/>
                </dgm:adjLst>
              </dgm:shape>
            </dgm:else>
          </dgm:choose>
          <dgm:presOf axis="ch 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ParentShape1" styleLbl="alignImgPlace1">
          <dgm:varLst/>
          <dgm:alg type="sp"/>
          <dgm:presOf axis="ch self" ptType="node node" st="1 1" cnt="1 0"/>
          <dgm:choose name="Name30">
            <dgm:if name="Name31" func="var" arg="dir" op="equ" val="norm">
              <dgm:shape xmlns:r="http://schemas.openxmlformats.org/officeDocument/2006/relationships" rot="-90" type="rightArrow" r:blip="">
                <dgm:adjLst>
                  <dgm:adj idx="1" val="0.4983"/>
                  <dgm:adj idx="2" val="0.6066"/>
                </dgm:adjLst>
              </dgm:shape>
            </dgm:if>
            <dgm:else name="Name32">
              <dgm:shape xmlns:r="http://schemas.openxmlformats.org/officeDocument/2006/relationships" rot="90" type="leftArrow" r:blip="">
                <dgm:adjLst>
                  <dgm:adj idx="1" val="0.4983"/>
                  <dgm:adj idx="2" val="0.6066"/>
                </dgm:adjLst>
              </dgm:shape>
            </dgm:else>
          </dgm:choose>
        </dgm:layoutNode>
        <dgm:choose name="Name33">
          <dgm:if name="Name34" axis="ch" ptType="node" func="cnt" op="gte" val="2">
            <dgm:layoutNode name="ParentText2" styleLbl="revTx">
              <dgm:varLst>
                <dgm:chMax val="1"/>
                <dgm:chPref val="1"/>
              </dgm:varLst>
              <dgm:choose name="Name35">
                <dgm:if name="Name36" func="var" arg="dir" op="equ" val="norm">
                  <dgm:alg type="tx">
                    <dgm:param type="parTxLTRAlign" val="r"/>
                    <dgm:param type="shpTxLTRAlignCh" val="r"/>
                    <dgm:param type="txAnchorVertCh" val="mid"/>
                    <dgm:param type="autoTxRot" val="grav"/>
                  </dgm:alg>
                </dgm:if>
                <dgm:else name="Name37">
                  <dgm:alg type="tx">
                    <dgm:param type="parTxLTRAlign" val="l"/>
                    <dgm:param type="shpTxLTRAlignCh" val="r"/>
                    <dgm:param type="txAnchorVertCh" val="mid"/>
                    <dgm:param type="autoTxRot" val="grav"/>
                  </dgm:alg>
                </dgm:else>
              </dgm:choose>
              <dgm:choose name="Name38">
                <dgm:if name="Name39" func="var" arg="dir" op="equ" val="norm">
                  <dgm:shape xmlns:r="http://schemas.openxmlformats.org/officeDocument/2006/relationships" rot="90" type="rightArrow" r:blip="" hideGeom="1">
                    <dgm:adjLst>
                      <dgm:adj idx="1" val="0.4983"/>
                      <dgm:adj idx="2" val="0.6066"/>
                    </dgm:adjLst>
                  </dgm:shape>
                </dgm:if>
                <dgm:else name="Name40">
                  <dgm:shape xmlns:r="http://schemas.openxmlformats.org/officeDocument/2006/relationships" rot="-90" type="leftArrow" r:blip="" hideGeom="1">
                    <dgm:adjLst>
                      <dgm:adj idx="1" val="0.4983"/>
                      <dgm:adj idx="2" val="0.6066"/>
                    </dgm:adjLst>
                  </dgm:shape>
                </dgm:else>
              </dgm:choose>
              <dgm:presOf axis="ch 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ParentShape2" styleLbl="alignImgPlace1">
              <dgm:varLst/>
              <dgm:alg type="sp"/>
              <dgm:choose name="Name41">
                <dgm:if name="Name42" func="var" arg="dir" op="equ" val="norm">
                  <dgm:shape xmlns:r="http://schemas.openxmlformats.org/officeDocument/2006/relationships" rot="90" type="rightArrow" r:blip="">
                    <dgm:adjLst>
                      <dgm:adj idx="1" val="0.4983"/>
                      <dgm:adj idx="2" val="0.6066"/>
                    </dgm:adjLst>
                  </dgm:shape>
                </dgm:if>
                <dgm:else name="Name43">
                  <dgm:shape xmlns:r="http://schemas.openxmlformats.org/officeDocument/2006/relationships" rot="-90" type="leftArrow" r:blip="">
                    <dgm:adjLst>
                      <dgm:adj idx="1" val="0.4983"/>
                      <dgm:adj idx="2" val="0.6066"/>
                    </dgm:adjLst>
                  </dgm:shape>
                </dgm:else>
              </dgm:choose>
              <dgm:presOf axis="ch self" ptType="node node" st="2 1" cnt="1 0"/>
            </dgm:layoutNode>
          </dgm:if>
          <dgm:else name="Name44"/>
        </dgm:choose>
      </dgm:if>
      <dgm:else name="Name45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3/layout/OpposingIdeas">
  <dgm:title val=""/>
  <dgm:desc val=""/>
  <dgm:catLst>
    <dgm:cat type="relationship" pri="34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30" srcId="0" destId="10" srcOrd="0" destOrd="0"/>
        <dgm:cxn modelId="12" srcId="10" destId="11" srcOrd="0" destOrd="0"/>
        <dgm:cxn modelId="40" srcId="0" destId="20" srcOrd="1" destOrd="0"/>
        <dgm:cxn modelId="22" srcId="20" destId="2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30" srcId="0" destId="10" srcOrd="0" destOrd="0"/>
        <dgm:cxn modelId="12" srcId="10" destId="11" srcOrd="0" destOrd="0"/>
        <dgm:cxn modelId="4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30" srcId="0" destId="10" srcOrd="0" destOrd="0"/>
        <dgm:cxn modelId="12" srcId="10" destId="11" srcOrd="0" destOrd="0"/>
        <dgm:cxn modelId="40" srcId="0" destId="20" srcOrd="1" destOrd="0"/>
        <dgm:cxn modelId="22" srcId="20" destId="21" srcOrd="0" destOrd="0"/>
      </dgm:cxnLst>
      <dgm:bg/>
      <dgm:whole/>
    </dgm:dataModel>
  </dgm:clrData>
  <dgm:layoutNode name="Name0">
    <dgm:varLst>
      <dgm:chMax val="2"/>
      <dgm:dir/>
      <dgm:animOne val="branch"/>
      <dgm:animLvl val="lvl"/>
      <dgm:resizeHandles val="exact"/>
    </dgm:varLst>
    <dgm:choose name="Name1">
      <dgm:if name="Name2" axis="ch" ptType="node" func="cnt" op="lte" val="1">
        <dgm:alg type="composite">
          <dgm:param type="ar" val="0.9928"/>
        </dgm:alg>
      </dgm:if>
      <dgm:else name="Name3">
        <dgm:alg type="composite">
          <dgm:param type="ar" val="1.6364"/>
        </dgm:alg>
      </dgm:else>
    </dgm:choose>
    <dgm:shape xmlns:r="http://schemas.openxmlformats.org/officeDocument/2006/relationships" r:blip="">
      <dgm:adjLst/>
    </dgm:shape>
    <dgm:choose name="Name4">
      <dgm:if name="Name5" func="var" arg="dir" op="equ" val="norm">
        <dgm:choose name="Name6">
          <dgm:if name="Name7" axis="ch" ptType="node" func="cnt" op="lte" val="1">
            <dgm:constrLst>
              <dgm:constr type="primFontSz" for="des" forName="ParentText1" op="equ" val="65"/>
              <dgm:constr type="primFontSz" for="des" forName="ParentText2" refType="primFontSz" refFor="des" refForName="ParentText1" op="equ"/>
              <dgm:constr type="primFontSz" for="des" forName="ChildText1" op="equ" val="65"/>
              <dgm:constr type="primFontSz" for="des" forName="ChildText2" refType="primFontSz" refFor="des" refForName="ChildText1" op="equ"/>
              <dgm:constr type="l" for="ch" forName="ChildText1" refType="w" fact="0.2963"/>
              <dgm:constr type="t" for="ch" forName="ChildText1" refType="h" fact="0.2722"/>
              <dgm:constr type="w" for="ch" forName="ChildText1" refType="w" fact="0.6534"/>
              <dgm:constr type="h" for="ch" forName="ChildText1" refType="h" fact="0.6682"/>
              <dgm:constr type="l" for="ch" forName="Background" refType="w" fact="0.246"/>
              <dgm:constr type="t" for="ch" forName="Background" refType="h" fact="0.2125"/>
              <dgm:constr type="w" for="ch" forName="Background" refType="w" fact="0.754"/>
              <dgm:constr type="h" for="ch" forName="Background" refType="h" fact="0.7875"/>
              <dgm:constr type="l" for="ch" forName="ParentText1" refType="w" fact="0"/>
              <dgm:constr type="t" for="ch" forName="ParentText1" refType="h" fact="0"/>
              <dgm:constr type="w" for="ch" forName="ParentText1" refType="w" fact="0.234"/>
              <dgm:constr type="h" for="ch" forName="ParentText1" refType="h" fact="0.8713"/>
              <dgm:constr type="l" for="ch" forName="ParentShape1" refType="w" fact="0"/>
              <dgm:constr type="t" for="ch" forName="ParentShape1" refType="h" fact="0"/>
              <dgm:constr type="w" for="ch" forName="ParentShape1" refType="w" fact="0.234"/>
              <dgm:constr type="h" for="ch" forName="ParentShape1" refType="h" fact="0.8713"/>
            </dgm:constrLst>
          </dgm:if>
          <dgm:else name="Name8">
            <dgm:constrLst>
              <dgm:constr type="primFontSz" for="des" forName="ParentText1" op="equ" val="65"/>
              <dgm:constr type="primFontSz" for="des" forName="ParentText2" refType="primFontSz" refFor="des" refForName="ParentText1" op="equ"/>
              <dgm:constr type="primFontSz" for="des" forName="ChildText1" op="equ" val="65"/>
              <dgm:constr type="primFontSz" for="des" forName="ChildText2" refType="primFontSz" refFor="des" refForName="ChildText1" op="equ"/>
              <dgm:constr type="l" for="ch" forName="ChildText1" refType="w" fact="0.15"/>
              <dgm:constr type="t" for="ch" forName="ChildText1" refType="h" fact="0.22"/>
              <dgm:constr type="w" for="ch" forName="ChildText1" refType="w" fact="0.325"/>
              <dgm:constr type="h" for="ch" forName="ChildText1" refType="h" fact="0.56"/>
              <dgm:constr type="l" for="ch" forName="ChildText2" refType="w" fact="0.525"/>
              <dgm:constr type="t" for="ch" forName="ChildText2" refType="h" fact="0.22"/>
              <dgm:constr type="w" for="ch" forName="ChildText2" refType="w" fact="0.325"/>
              <dgm:constr type="h" for="ch" forName="ChildText2" refType="h" fact="0.56"/>
              <dgm:constr type="l" for="ch" forName="Background" refType="w" fact="0.125"/>
              <dgm:constr type="t" for="ch" forName="Background" refType="h" fact="0.17"/>
              <dgm:constr type="w" for="ch" forName="Background" refType="w" fact="0.75"/>
              <dgm:constr type="h" for="ch" forName="Background" refType="h" fact="0.66"/>
              <dgm:constr type="l" for="ch" forName="ParentText1" refType="w" fact="0"/>
              <dgm:constr type="t" for="ch" forName="ParentText1" refType="h" fact="0"/>
              <dgm:constr type="w" for="ch" forName="ParentText1" refType="w" fact="0.125"/>
              <dgm:constr type="h" for="ch" forName="ParentText1" refType="h" fact="0.72"/>
              <dgm:constr type="l" for="ch" forName="ParentShape1" refType="w" fact="0"/>
              <dgm:constr type="t" for="ch" forName="ParentShape1" refType="h" fact="0"/>
              <dgm:constr type="w" for="ch" forName="ParentShape1" refType="w" fact="0.125"/>
              <dgm:constr type="h" for="ch" forName="ParentShape1" refType="h" fact="0.72"/>
              <dgm:constr type="l" for="ch" forName="ParentText2" refType="w" fact="0.875"/>
              <dgm:constr type="t" for="ch" forName="ParentText2" refType="h" fact="0.28"/>
              <dgm:constr type="w" for="ch" forName="ParentText2" refType="w" fact="0.125"/>
              <dgm:constr type="h" for="ch" forName="ParentText2" refType="h" fact="0.72"/>
              <dgm:constr type="l" for="ch" forName="ParentShape2" refType="w" fact="0.875"/>
              <dgm:constr type="t" for="ch" forName="ParentShape2" refType="h" fact="0.28"/>
              <dgm:constr type="w" for="ch" forName="ParentShape2" refType="w" fact="0.125"/>
              <dgm:constr type="h" for="ch" forName="ParentShape2" refType="h" fact="0.72"/>
              <dgm:constr type="l" for="ch" forName="Divider" refType="w" fact="0.5"/>
              <dgm:constr type="t" for="ch" forName="Divider" refType="h" fact="0.24"/>
              <dgm:constr type="w" for="ch" forName="Divider" refType="w" fact="0.0001"/>
              <dgm:constr type="h" for="ch" forName="Divider" refType="h" fact="0.52"/>
            </dgm:constrLst>
          </dgm:else>
        </dgm:choose>
      </dgm:if>
      <dgm:else name="Name9">
        <dgm:choose name="Name10">
          <dgm:if name="Name11" axis="ch" ptType="node" func="cnt" op="lte" val="1">
            <dgm:constrLst>
              <dgm:constr type="primFontSz" for="des" forName="ParentText1" op="equ" val="65"/>
              <dgm:constr type="primFontSz" for="des" forName="ParentText2" refType="primFontSz" refFor="des" refForName="ParentText1" op="equ"/>
              <dgm:constr type="primFontSz" for="des" forName="ChildText1" op="equ" val="65"/>
              <dgm:constr type="primFontSz" for="des" forName="ChildText2" refType="primFontSz" refFor="des" refForName="ChildText1" op="equ"/>
              <dgm:constr type="r" for="ch" forName="ChildText1" refType="w" fact="-0.2455"/>
              <dgm:constr type="t" for="ch" forName="ChildText1" refType="h" fact="0.2651"/>
              <dgm:constr type="w" for="ch" forName="ChildText1" refType="w" fact="0.5351"/>
              <dgm:constr type="h" for="ch" forName="ChildText1" refType="h" fact="0.56"/>
              <dgm:constr type="r" for="ch" forName="Background" refType="w" fact="-0.246"/>
              <dgm:constr type="t" for="ch" forName="Background" refType="h" fact="0.2125"/>
              <dgm:constr type="w" for="ch" forName="Background" refType="w" fact="0.754"/>
              <dgm:constr type="h" for="ch" forName="Background" refType="h" fact="0.7875"/>
              <dgm:constr type="r" for="ch" forName="ParentText1" refType="w" fact="0"/>
              <dgm:constr type="t" for="ch" forName="ParentText1" refType="h" fact="0"/>
              <dgm:constr type="w" for="ch" forName="ParentText1" refType="w" fact="0.234"/>
              <dgm:constr type="h" for="ch" forName="ParentText1" refType="h" fact="0.8713"/>
              <dgm:constr type="r" for="ch" forName="ParentShape1" refType="w" fact="0"/>
              <dgm:constr type="t" for="ch" forName="ParentShape1" refType="h" fact="0"/>
              <dgm:constr type="w" for="ch" forName="ParentShape1" refType="w" fact="0.234"/>
              <dgm:constr type="h" for="ch" forName="ParentShape1" refType="h" fact="0.8713"/>
            </dgm:constrLst>
          </dgm:if>
          <dgm:else name="Name12">
            <dgm:constrLst>
              <dgm:constr type="primFontSz" for="des" forName="ParentText1" op="equ" val="65"/>
              <dgm:constr type="primFontSz" for="des" forName="ParentText2" refType="primFontSz" refFor="des" refForName="ParentText1" op="equ"/>
              <dgm:constr type="primFontSz" for="des" forName="ChildText1" op="equ" val="65"/>
              <dgm:constr type="primFontSz" for="des" forName="ChildText2" refType="primFontSz" refFor="des" refForName="ChildText1" op="equ"/>
              <dgm:constr type="r" for="ch" forName="ChildText1" refType="w" fact="-0.15"/>
              <dgm:constr type="t" for="ch" forName="ChildText1" refType="h" fact="0.22"/>
              <dgm:constr type="w" for="ch" forName="ChildText1" refType="w" fact="0.325"/>
              <dgm:constr type="h" for="ch" forName="ChildText1" refType="h" fact="0.56"/>
              <dgm:constr type="r" for="ch" forName="ChildText2" refType="w" fact="-0.525"/>
              <dgm:constr type="t" for="ch" forName="ChildText2" refType="h" fact="0.22"/>
              <dgm:constr type="w" for="ch" forName="ChildText2" refType="w" fact="0.325"/>
              <dgm:constr type="h" for="ch" forName="ChildText2" refType="h" fact="0.56"/>
              <dgm:constr type="r" for="ch" forName="Background" refType="w" fact="-0.125"/>
              <dgm:constr type="t" for="ch" forName="Background" refType="h" fact="0.17"/>
              <dgm:constr type="w" for="ch" forName="Background" refType="w" fact="0.75"/>
              <dgm:constr type="h" for="ch" forName="Background" refType="h" fact="0.66"/>
              <dgm:constr type="r" for="ch" forName="ParentText1" refType="w" fact="0"/>
              <dgm:constr type="t" for="ch" forName="ParentText1" refType="h" fact="0"/>
              <dgm:constr type="w" for="ch" forName="ParentText1" refType="w" fact="0.125"/>
              <dgm:constr type="h" for="ch" forName="ParentText1" refType="h" fact="0.72"/>
              <dgm:constr type="r" for="ch" forName="ParentShape1" refType="w" fact="0"/>
              <dgm:constr type="t" for="ch" forName="ParentShape1" refType="h" fact="0"/>
              <dgm:constr type="w" for="ch" forName="ParentShape1" refType="w" fact="0.125"/>
              <dgm:constr type="h" for="ch" forName="ParentShape1" refType="h" fact="0.72"/>
              <dgm:constr type="r" for="ch" forName="ParentText2" refType="w" fact="-0.875"/>
              <dgm:constr type="t" for="ch" forName="ParentText2" refType="h" fact="0.28"/>
              <dgm:constr type="w" for="ch" forName="ParentText2" refType="w" fact="0.125"/>
              <dgm:constr type="h" for="ch" forName="ParentText2" refType="h" fact="0.72"/>
              <dgm:constr type="r" for="ch" forName="ParentShape2" refType="w" fact="-0.875"/>
              <dgm:constr type="t" for="ch" forName="ParentShape2" refType="h" fact="0.28"/>
              <dgm:constr type="w" for="ch" forName="ParentShape2" refType="w" fact="0.125"/>
              <dgm:constr type="h" for="ch" forName="ParentShape2" refType="h" fact="0.72"/>
              <dgm:constr type="r" for="ch" forName="Divider" refType="w" fact="-0.5"/>
              <dgm:constr type="t" for="ch" forName="Divider" refType="h" fact="0.24"/>
              <dgm:constr type="w" for="ch" forName="Divider" refType="w" fact="0.0001"/>
              <dgm:constr type="h" for="ch" forName="Divider" refType="h" fact="0.52"/>
            </dgm:constrLst>
          </dgm:else>
        </dgm:choose>
      </dgm:else>
    </dgm:choose>
    <dgm:choose name="Name13">
      <dgm:if name="Name14" axis="ch" ptType="node" func="cnt" op="gte" val="1">
        <dgm:layoutNode name="Background" styleLbl="node1">
          <dgm:alg type="sp"/>
          <dgm:choose name="Name15">
            <dgm:if name="Name16" func="var" arg="dir" op="equ" val="norm">
              <dgm:shape xmlns:r="http://schemas.openxmlformats.org/officeDocument/2006/relationships" type="round2DiagRect" r:blip="">
                <dgm:adjLst>
                  <dgm:adj idx="1" val="0"/>
                  <dgm:adj idx="2" val="0.1667"/>
                </dgm:adjLst>
              </dgm:shape>
            </dgm:if>
            <dgm:else name="Name17">
              <dgm:shape xmlns:r="http://schemas.openxmlformats.org/officeDocument/2006/relationships" type="round2DiagRect" r:blip="">
                <dgm:adjLst>
                  <dgm:adj idx="1" val="0.1667"/>
                  <dgm:adj idx="2" val="0"/>
                </dgm:adjLst>
              </dgm:shape>
            </dgm:else>
          </dgm:choose>
          <dgm:presOf/>
        </dgm:layoutNode>
        <dgm:choose name="Name18">
          <dgm:if name="Name19" axis="ch" ptType="node" func="cnt" op="gte" val="2">
            <dgm:layoutNode name="Divider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</dgm:if>
          <dgm:else name="Name20"/>
        </dgm:choose>
        <dgm:layoutNode name="ChildText1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 hideGeom="1">
            <dgm:adjLst/>
          </dgm:shape>
          <dgm:presOf axis="ch des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21">
          <dgm:if name="Name22" axis="ch" ptType="node" func="cnt" op="gte" val="2">
            <dgm:layoutNode name="ChildText2" styleLbl="revTx">
              <dgm:varLst>
                <dgm:chMax val="0"/>
                <dgm:chPref val="0"/>
                <dgm:bulletEnabled val="1"/>
              </dgm:varLst>
              <dgm:alg type="tx">
                <dgm:param type="parTxLTRAlign" val="l"/>
                <dgm:param type="txAnchorVert" val="t"/>
              </dgm:alg>
              <dgm:shape xmlns:r="http://schemas.openxmlformats.org/officeDocument/2006/relationships" type="rect" r:blip="" hideGeom="1">
                <dgm:adjLst/>
              </dgm:shape>
              <dgm:presOf axis="ch des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23"/>
        </dgm:choose>
        <dgm:layoutNode name="ParentText1" styleLbl="revTx">
          <dgm:varLst>
            <dgm:chMax val="1"/>
            <dgm:chPref val="1"/>
          </dgm:varLst>
          <dgm:choose name="Name24">
            <dgm:if name="Name25" func="var" arg="dir" op="equ" val="norm">
              <dgm:alg type="tx">
                <dgm:param type="parTxLTRAlign" val="r"/>
                <dgm:param type="shpTxLTRAlignCh" val="r"/>
                <dgm:param type="txAnchorVertCh" val="mid"/>
                <dgm:param type="autoTxRot" val="grav"/>
              </dgm:alg>
            </dgm:if>
            <dgm:else name="Name26">
              <dgm:alg type="tx">
                <dgm:param type="parTxLTRAlign" val="l"/>
                <dgm:param type="shpTxLTRAlignCh" val="r"/>
                <dgm:param type="txAnchorVertCh" val="mid"/>
                <dgm:param type="autoTxRot" val="grav"/>
              </dgm:alg>
            </dgm:else>
          </dgm:choose>
          <dgm:choose name="Name27">
            <dgm:if name="Name28" func="var" arg="dir" op="equ" val="norm">
              <dgm:shape xmlns:r="http://schemas.openxmlformats.org/officeDocument/2006/relationships" rot="-90" type="rightArrow" r:blip="" hideGeom="1">
                <dgm:adjLst>
                  <dgm:adj idx="1" val="0.4983"/>
                  <dgm:adj idx="2" val="0.6066"/>
                </dgm:adjLst>
              </dgm:shape>
            </dgm:if>
            <dgm:else name="Name29">
              <dgm:shape xmlns:r="http://schemas.openxmlformats.org/officeDocument/2006/relationships" rot="90" type="leftArrow" r:blip="" hideGeom="1">
                <dgm:adjLst>
                  <dgm:adj idx="1" val="0.4983"/>
                  <dgm:adj idx="2" val="0.6066"/>
                </dgm:adjLst>
              </dgm:shape>
            </dgm:else>
          </dgm:choose>
          <dgm:presOf axis="ch 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ParentShape1" styleLbl="alignImgPlace1">
          <dgm:varLst/>
          <dgm:alg type="sp"/>
          <dgm:presOf axis="ch self" ptType="node node" st="1 1" cnt="1 0"/>
          <dgm:choose name="Name30">
            <dgm:if name="Name31" func="var" arg="dir" op="equ" val="norm">
              <dgm:shape xmlns:r="http://schemas.openxmlformats.org/officeDocument/2006/relationships" rot="-90" type="rightArrow" r:blip="">
                <dgm:adjLst>
                  <dgm:adj idx="1" val="0.4983"/>
                  <dgm:adj idx="2" val="0.6066"/>
                </dgm:adjLst>
              </dgm:shape>
            </dgm:if>
            <dgm:else name="Name32">
              <dgm:shape xmlns:r="http://schemas.openxmlformats.org/officeDocument/2006/relationships" rot="90" type="leftArrow" r:blip="">
                <dgm:adjLst>
                  <dgm:adj idx="1" val="0.4983"/>
                  <dgm:adj idx="2" val="0.6066"/>
                </dgm:adjLst>
              </dgm:shape>
            </dgm:else>
          </dgm:choose>
        </dgm:layoutNode>
        <dgm:choose name="Name33">
          <dgm:if name="Name34" axis="ch" ptType="node" func="cnt" op="gte" val="2">
            <dgm:layoutNode name="ParentText2" styleLbl="revTx">
              <dgm:varLst>
                <dgm:chMax val="1"/>
                <dgm:chPref val="1"/>
              </dgm:varLst>
              <dgm:choose name="Name35">
                <dgm:if name="Name36" func="var" arg="dir" op="equ" val="norm">
                  <dgm:alg type="tx">
                    <dgm:param type="parTxLTRAlign" val="r"/>
                    <dgm:param type="shpTxLTRAlignCh" val="r"/>
                    <dgm:param type="txAnchorVertCh" val="mid"/>
                    <dgm:param type="autoTxRot" val="grav"/>
                  </dgm:alg>
                </dgm:if>
                <dgm:else name="Name37">
                  <dgm:alg type="tx">
                    <dgm:param type="parTxLTRAlign" val="l"/>
                    <dgm:param type="shpTxLTRAlignCh" val="r"/>
                    <dgm:param type="txAnchorVertCh" val="mid"/>
                    <dgm:param type="autoTxRot" val="grav"/>
                  </dgm:alg>
                </dgm:else>
              </dgm:choose>
              <dgm:choose name="Name38">
                <dgm:if name="Name39" func="var" arg="dir" op="equ" val="norm">
                  <dgm:shape xmlns:r="http://schemas.openxmlformats.org/officeDocument/2006/relationships" rot="90" type="rightArrow" r:blip="" hideGeom="1">
                    <dgm:adjLst>
                      <dgm:adj idx="1" val="0.4983"/>
                      <dgm:adj idx="2" val="0.6066"/>
                    </dgm:adjLst>
                  </dgm:shape>
                </dgm:if>
                <dgm:else name="Name40">
                  <dgm:shape xmlns:r="http://schemas.openxmlformats.org/officeDocument/2006/relationships" rot="-90" type="leftArrow" r:blip="" hideGeom="1">
                    <dgm:adjLst>
                      <dgm:adj idx="1" val="0.4983"/>
                      <dgm:adj idx="2" val="0.6066"/>
                    </dgm:adjLst>
                  </dgm:shape>
                </dgm:else>
              </dgm:choose>
              <dgm:presOf axis="ch 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ParentShape2" styleLbl="alignImgPlace1">
              <dgm:varLst/>
              <dgm:alg type="sp"/>
              <dgm:choose name="Name41">
                <dgm:if name="Name42" func="var" arg="dir" op="equ" val="norm">
                  <dgm:shape xmlns:r="http://schemas.openxmlformats.org/officeDocument/2006/relationships" rot="90" type="rightArrow" r:blip="">
                    <dgm:adjLst>
                      <dgm:adj idx="1" val="0.4983"/>
                      <dgm:adj idx="2" val="0.6066"/>
                    </dgm:adjLst>
                  </dgm:shape>
                </dgm:if>
                <dgm:else name="Name43">
                  <dgm:shape xmlns:r="http://schemas.openxmlformats.org/officeDocument/2006/relationships" rot="-90" type="leftArrow" r:blip="">
                    <dgm:adjLst>
                      <dgm:adj idx="1" val="0.4983"/>
                      <dgm:adj idx="2" val="0.6066"/>
                    </dgm:adjLst>
                  </dgm:shape>
                </dgm:else>
              </dgm:choose>
              <dgm:presOf axis="ch self" ptType="node node" st="2 1" cnt="1 0"/>
            </dgm:layoutNode>
          </dgm:if>
          <dgm:else name="Name44"/>
        </dgm:choose>
      </dgm:if>
      <dgm:else name="Name45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HalfCircleOrganizationChart">
  <dgm:title val=""/>
  <dgm:desc val=""/>
  <dgm:catLst>
    <dgm:cat type="hierarchy" pri="1500"/>
  </dgm:catLst>
  <dgm:samp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Name0">
    <dgm:varLst>
      <dgm:orgChart val="1"/>
      <dgm:chPref val="1"/>
      <dgm:dir/>
      <dgm:animOne val="branch"/>
      <dgm:animLvl val="lvl"/>
      <dgm:resizeHandles/>
    </dgm:varLst>
    <dgm:choose name="Name1">
      <dgm:if name="Name2" func="var" arg="dir" op="equ" val="norm">
        <dgm:alg type="hierChild">
          <dgm:param type="linDir" val="fromL"/>
        </dgm:alg>
      </dgm:if>
      <dgm:else name="Name3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2" refType="w" fact="10"/>
      <dgm:constr type="h" for="des" forName="rootComposite2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forEach name="Name4" axis="ch">
      <dgm:forEach name="Name5" axis="self" ptType="node">
        <dgm:layoutNode name="hierRoot1">
          <dgm:varLst>
            <dgm:hierBranch val="init"/>
          </dgm:varLst>
          <dgm:choose name="Name6">
            <dgm:if name="Name7" func="var" arg="hierBranch" op="equ" val="l">
              <dgm:alg type="hierRoot">
                <dgm:param type="hierAlign" val="tR"/>
              </dgm:alg>
              <dgm:constrLst>
                <dgm:constr type="alignOff" val="0.65"/>
              </dgm:constrLst>
            </dgm:if>
            <dgm:if name="Name8" func="var" arg="hierBranch" op="equ" val="r">
              <dgm:alg type="hierRoot">
                <dgm:param type="hierAlign" val="tL"/>
              </dgm:alg>
              <dgm:constrLst>
                <dgm:constr type="alignOff" val="0.65"/>
              </dgm:constrLst>
            </dgm:if>
            <dgm:if name="Name9" func="var" arg="hierBranch" op="equ" val="hang">
              <dgm:alg type="hierRoot"/>
              <dgm:constrLst>
                <dgm:constr type="alignOff" val="0.65"/>
              </dgm:constrLst>
            </dgm:if>
            <dgm:else name="Name10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1">
              <dgm:if name="Name12" func="var" arg="hierBranch" op="equ" val="init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3" func="var" arg="hierBranch" op="equ" val="l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4" func="var" arg="hierBranch" op="equ" val="r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else name="Name15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else>
            </dgm:choose>
            <dgm:layoutNode name="rootText1" styleLbl="alignAcc1">
              <dgm:varLst>
                <dgm:chPref val="3"/>
              </dgm:varLst>
              <dgm:alg type="tx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top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-140"/>
                  <dgm:adj idx="2" val="-40"/>
                </dgm:adjLst>
              </dgm:shape>
              <dgm:presOf/>
            </dgm:layoutNode>
            <dgm:layoutNode name="bottom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40"/>
                  <dgm:adj idx="2" val="140"/>
                </dgm:adjLst>
              </dgm:shape>
              <dgm:presOf/>
            </dgm:layoutNode>
            <dgm:layoutNode name="topConnNode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</dgm:layoutNode>
          </dgm:layoutNode>
          <dgm:layoutNode name="hierChild2">
            <dgm:choose name="Name16">
              <dgm:if name="Name17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18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19" func="var" arg="hierBranch" op="equ" val="hang">
                <dgm:choose name="Name20">
                  <dgm:if name="Name21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2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3">
                <dgm:choose name="Name24">
                  <dgm:if name="Name25" func="var" arg="dir" op="equ" val="norm">
                    <dgm:alg type="hierChild"/>
                  </dgm:if>
                  <dgm:else name="Name26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a" axis="ch" ptType="nonAsst">
              <dgm:forEach name="Name27" axis="precedSib" ptType="parTrans" st="-1" cnt="1">
                <dgm:layoutNode name="Name28">
                  <dgm:choose name="Name29">
                    <dgm:if name="Name30" func="var" arg="hierBranch" op="equ" val="std">
                      <dgm:choose name="Name31">
                        <dgm:if name="Name32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1"/>
                            <dgm:param type="dstNode" val="topArc2"/>
                          </dgm:alg>
                        </dgm:if>
                        <dgm:if name="Name33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3"/>
                            <dgm:param type="dstNode" val="topArc2"/>
                          </dgm:alg>
                        </dgm:if>
                        <dgm:else name="Name3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2"/>
                            <dgm:param type="dstNode" val="topArc2"/>
                          </dgm:alg>
                        </dgm:else>
                      </dgm:choose>
                    </dgm:if>
                    <dgm:if name="Name35" func="var" arg="hierBranch" op="equ" val="init">
                      <dgm:choose name="Name36">
                        <dgm:if name="Name37" axis="self" func="depth" op="lte" val="2">
                          <dgm:choose name="Name38">
                            <dgm:if name="Name39" axis="self" func="depth" op="lte" val="2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1"/>
                                <dgm:param type="dstNode" val="topArc2"/>
                              </dgm:alg>
                            </dgm:if>
                            <dgm:if name="Name40" axis="par" ptType="asst" func="cnt" op="equ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3"/>
                                <dgm:param type="dstNode" val="topArc2"/>
                              </dgm:alg>
                            </dgm:if>
                            <dgm:else name="Name4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2"/>
                                <dgm:param type="dstNode" val="topArc2"/>
                              </dgm:alg>
                            </dgm:else>
                          </dgm:choose>
                        </dgm:if>
                        <dgm:else name="Name42">
                          <dgm:choose name="Name43">
                            <dgm:if name="Name44" axis="par des" func="maxDepth" op="lte" val="1">
                              <dgm:choose name="Name45">
                                <dgm:if name="Name46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1"/>
                                    <dgm:param type="dstNode" val="topConnNode2"/>
                                  </dgm:alg>
                                </dgm:if>
                                <dgm:if name="Name47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3"/>
                                    <dgm:param type="dstNode" val="topConnNode2"/>
                                  </dgm:alg>
                                </dgm:if>
                                <dgm:else name="Name48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2"/>
                                    <dgm:param type="dstNode" val="topConnNode2"/>
                                  </dgm:alg>
                                </dgm:else>
                              </dgm:choose>
                            </dgm:if>
                            <dgm:else name="Name49">
                              <dgm:choose name="Name50">
                                <dgm:if name="Name51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1"/>
                                    <dgm:param type="dstNode" val="topArc2"/>
                                  </dgm:alg>
                                </dgm:if>
                                <dgm:if name="Name52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3"/>
                                    <dgm:param type="dstNode" val="topArc2"/>
                                  </dgm:alg>
                                </dgm:if>
                                <dgm:else name="Name53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2"/>
                                    <dgm:param type="dstNode" val="topArc2"/>
                                  </dgm:alg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54">
                      <dgm:choose name="Name55">
                        <dgm:if name="Name56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1"/>
                            <dgm:param type="dstNode" val="topConnNode2"/>
                          </dgm:alg>
                        </dgm:if>
                        <dgm:if name="Name57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3"/>
                            <dgm:param type="dstNode" val="topConnNode2"/>
                          </dgm:alg>
                        </dgm:if>
                        <dgm:else name="Name58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2"/>
                            <dgm:param type="dstNode" val="topConnNode2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2">
                <dgm:varLst>
                  <dgm:hierBranch val="init"/>
                </dgm:varLst>
                <dgm:choose name="Name59">
                  <dgm:if name="Name60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1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2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3" func="var" arg="hierBranch" op="equ" val="init">
                    <dgm:choose name="Name64">
                      <dgm:if name="Name65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6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layoutNode name="rootComposite2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8">
                    <dgm:if name="Name69" func="var" arg="hierBranch" op="equ" val="init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0" func="var" arg="hierBranch" op="equ" val="l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1" func="var" arg="hierBranch" op="equ" val="r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else name="Name72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else>
                  </dgm:choose>
                  <dgm:layoutNode name="rootText2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2" moveWith="rootText2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4">
                  <dgm:choose name="Name73">
                    <dgm:if name="Name7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6" func="var" arg="hierBranch" op="equ" val="hang">
                      <dgm:choose name="Name77">
                        <dgm:if name="Name7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80" func="var" arg="hierBranch" op="equ" val="std">
                      <dgm:choose name="Name81">
                        <dgm:if name="Name82" func="var" arg="dir" op="equ" val="norm">
                          <dgm:alg type="hierChild"/>
                        </dgm:if>
                        <dgm:else name="Name8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4" func="var" arg="hierBranch" op="equ" val="init">
                      <dgm:choose name="Name85">
                        <dgm:if name="Name8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87">
                          <dgm:choose name="Name88">
                            <dgm:if name="Name89" func="var" arg="dir" op="equ" val="norm">
                              <dgm:alg type="hierChild"/>
                            </dgm:if>
                            <dgm:else name="Name9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91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2" ref="rep2a"/>
                </dgm:layoutNode>
                <dgm:layoutNode name="hierChild5">
                  <dgm:choose name="Name93">
                    <dgm:if name="Name9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6" ref="rep2b"/>
                </dgm:layoutNode>
              </dgm:layoutNode>
            </dgm:forEach>
          </dgm:layoutNode>
          <dgm:layoutNode name="hierChild3">
            <dgm:choose name="Name97">
              <dgm:if name="Name9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b" axis="ch" ptType="asst">
              <dgm:forEach name="Name100" axis="precedSib" ptType="parTrans" st="-1" cnt="1">
                <dgm:layoutNode name="Name101">
                  <dgm:choose name="Name102">
                    <dgm:if name="Name103" axis="self" func="depth" op="lte" val="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1"/>
                        <dgm:param type="dstNode" val="topConnNode3"/>
                      </dgm:alg>
                    </dgm:if>
                    <dgm:if name="Name104" axis="par" ptType="asst" func="cnt" op="equ" val="1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3"/>
                        <dgm:param type="dstNode" val="topConnNode3"/>
                      </dgm:alg>
                    </dgm:if>
                    <dgm:else name="Name10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2"/>
                        <dgm:param type="dstNode" val="topConnNode3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3">
                <dgm:varLst>
                  <dgm:hierBranch val="init"/>
                </dgm:varLst>
                <dgm:choose name="Name106">
                  <dgm:if name="Name107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8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9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0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1" func="var" arg="hierBranch" op="equ" val="init">
                    <dgm:choose name="Name112">
                      <dgm:if name="Name113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14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15"/>
                </dgm:choose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16">
                    <dgm:if name="Name117" func="var" arg="hierBranch" op="equ" val="init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8" func="var" arg="hierBranch" op="equ" val="l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9" func="var" arg="hierBranch" op="equ" val="r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else name="Name120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else>
                  </dgm:choose>
                  <dgm:layoutNode name="rootText3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3" moveWith="rootText3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6">
                  <dgm:choose name="Name121">
                    <dgm:if name="Name12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24" func="var" arg="hierBranch" op="equ" val="hang">
                      <dgm:choose name="Name125">
                        <dgm:if name="Name12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2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28" func="var" arg="hierBranch" op="equ" val="std">
                      <dgm:choose name="Name129">
                        <dgm:if name="Name130" func="var" arg="dir" op="equ" val="norm">
                          <dgm:alg type="hierChild"/>
                        </dgm:if>
                        <dgm:else name="Name13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2" func="var" arg="hierBranch" op="equ" val="init">
                      <dgm:choose name="Name133">
                        <dgm:if name="Name134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35">
                          <dgm:alg type="hierChild"/>
                        </dgm:else>
                      </dgm:choose>
                    </dgm:if>
                    <dgm:else name="Name136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37" ref="rep2a"/>
                </dgm:layoutNode>
                <dgm:layoutNode name="hierChild7">
                  <dgm:choose name="Name138">
                    <dgm:if name="Name13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41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3A62EC2-9403-4E3F-B9EE-AC16CAC60FB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E89550C-613B-478E-B802-C73E6285242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69C108-6DA3-45F2-AE7E-50E80854775B}" type="datetimeFigureOut">
              <a:rPr lang="en-US" smtClean="0"/>
              <a:t>14-Nov-20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013C7E-277B-477F-B8EF-FBEECB8A1FC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496058-9ECC-48B6-8A85-7E3A3E39E82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6ED09B-8056-4B81-BB5B-ECA7E0231E7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53007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6A73B2-5605-4CC4-ADC6-622651651079}" type="datetimeFigureOut">
              <a:rPr lang="en-US" smtClean="0"/>
              <a:t>14-Nov-20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ED664B-377C-4B68-AF4E-EBDA643118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2452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D664B-377C-4B68-AF4E-EBDA643118DF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62992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D664B-377C-4B68-AF4E-EBDA643118DF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89127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D664B-377C-4B68-AF4E-EBDA643118DF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01443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D664B-377C-4B68-AF4E-EBDA643118DF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26925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D664B-377C-4B68-AF4E-EBDA643118DF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96008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965CD7-3EC0-4524-9364-2E9FBEE3E3C1}" type="datetime1">
              <a:rPr lang="en-US" smtClean="0"/>
              <a:t>14-Nov-20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Red Knights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70778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BC876-39A3-4201-A98C-BE613402F795}" type="datetime1">
              <a:rPr lang="en-US" smtClean="0"/>
              <a:t>14-Nov-20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Red Knights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84287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F7182-2997-4653-B3D6-5A99AA538317}" type="datetime1">
              <a:rPr lang="en-US" smtClean="0"/>
              <a:t>14-Nov-20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Red Knights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22386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B440F-00AB-4A6B-A7FF-5D32FBE6BE9A}" type="datetime1">
              <a:rPr lang="en-US" smtClean="0"/>
              <a:t>14-Nov-20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Red Knights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22753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1D9B7-41ED-4103-878B-611066493F47}" type="datetime1">
              <a:rPr lang="en-US" smtClean="0"/>
              <a:t>14-Nov-20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Red Knights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85611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19432" y="1327355"/>
            <a:ext cx="5234251" cy="480797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2310" y="1342102"/>
            <a:ext cx="5279921" cy="48227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81A5A-0375-42BF-83F5-D74E03A81DF8}" type="datetime1">
              <a:rPr lang="en-US" smtClean="0"/>
              <a:t>14-Nov-20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Red Knights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65871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4288" y="1236800"/>
            <a:ext cx="5436796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9035" y="2007625"/>
            <a:ext cx="5481041" cy="41424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9071" y="2007623"/>
            <a:ext cx="5356123" cy="4127705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209071" y="1236801"/>
            <a:ext cx="5328642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C9695D-BB69-4009-AFEB-2D3748FD9DD0}" type="datetime1">
              <a:rPr lang="en-US" smtClean="0"/>
              <a:t>14-Nov-20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Red Knights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88993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D778E-7638-4537-953E-42EF48B53975}" type="datetime1">
              <a:rPr lang="en-US" smtClean="0"/>
              <a:t>14-Nov-20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Red Knights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0776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8D3E12-F2C8-4477-B4F5-6D1B3095C497}" type="datetime1">
              <a:rPr lang="en-US" smtClean="0"/>
              <a:t>14-Nov-20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Red Knights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99894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55453E-453B-4B32-AFC5-CE6B29EBDBBD}" type="datetime1">
              <a:rPr lang="en-US" smtClean="0"/>
              <a:t>14-Nov-20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r>
              <a:rPr lang="en-US"/>
              <a:t>Red Knights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53525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F98CFF5D-BA8F-4FE3-B9B1-B6DEBA1C7180}" type="datetime1">
              <a:rPr lang="en-US" smtClean="0"/>
              <a:t>14-Nov-20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r>
              <a:rPr lang="en-US"/>
              <a:t>Red Knights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77895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634180" y="0"/>
            <a:ext cx="10943303" cy="1188720"/>
          </a:xfrm>
          <a:prstGeom prst="rect">
            <a:avLst/>
          </a:prstGeom>
          <a:solidFill>
            <a:schemeClr val="accent2">
              <a:lumMod val="75000"/>
            </a:schemeClr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9432" y="1266444"/>
            <a:ext cx="10958052" cy="48983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 b="1">
                <a:solidFill>
                  <a:schemeClr val="tx1">
                    <a:alpha val="70000"/>
                  </a:schemeClr>
                </a:solidFill>
                <a:latin typeface="Agency FB" panose="020B0503020202020204" pitchFamily="34" charset="0"/>
              </a:defRPr>
            </a:lvl1pPr>
          </a:lstStyle>
          <a:p>
            <a:fld id="{FAB5EEF2-60D5-43A1-B524-8AC5F2980683}" type="datetime1">
              <a:rPr lang="en-US" smtClean="0"/>
              <a:t>14-Nov-20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 b="1">
                <a:solidFill>
                  <a:srgbClr val="FF0000">
                    <a:alpha val="70000"/>
                  </a:srgbClr>
                </a:solidFill>
                <a:latin typeface="Agency FB" panose="020B0503020202020204" pitchFamily="34" charset="0"/>
              </a:defRPr>
            </a:lvl1pPr>
          </a:lstStyle>
          <a:p>
            <a:r>
              <a:rPr lang="en-US"/>
              <a:t>Red Knights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5901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9" r:id="rId1"/>
    <p:sldLayoutId id="2147483830" r:id="rId2"/>
    <p:sldLayoutId id="2147483831" r:id="rId3"/>
    <p:sldLayoutId id="2147483832" r:id="rId4"/>
    <p:sldLayoutId id="2147483833" r:id="rId5"/>
    <p:sldLayoutId id="2147483834" r:id="rId6"/>
    <p:sldLayoutId id="2147483835" r:id="rId7"/>
    <p:sldLayoutId id="2147483836" r:id="rId8"/>
    <p:sldLayoutId id="2147483837" r:id="rId9"/>
    <p:sldLayoutId id="2147483838" r:id="rId10"/>
    <p:sldLayoutId id="2147483839" r:id="rId11"/>
  </p:sldLayoutIdLst>
  <p:hf hdr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spc="200" baseline="0">
          <a:solidFill>
            <a:srgbClr val="262626"/>
          </a:solidFill>
          <a:latin typeface="Agency FB" panose="020B0503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2800" kern="1200">
          <a:solidFill>
            <a:schemeClr val="tx1">
              <a:lumMod val="85000"/>
              <a:lumOff val="15000"/>
            </a:schemeClr>
          </a:solidFill>
          <a:latin typeface="Agency FB" panose="020B0503020202020204" pitchFamily="34" charset="0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2400" kern="1200">
          <a:solidFill>
            <a:schemeClr val="tx1">
              <a:lumMod val="85000"/>
              <a:lumOff val="15000"/>
            </a:schemeClr>
          </a:solidFill>
          <a:latin typeface="Agency FB" panose="020B0503020202020204" pitchFamily="34" charset="0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2400" kern="1200">
          <a:solidFill>
            <a:schemeClr val="tx1">
              <a:lumMod val="85000"/>
              <a:lumOff val="15000"/>
            </a:schemeClr>
          </a:solidFill>
          <a:latin typeface="Agency FB" panose="020B0503020202020204" pitchFamily="34" charset="0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2400" kern="1200">
          <a:solidFill>
            <a:schemeClr val="tx1">
              <a:lumMod val="85000"/>
              <a:lumOff val="15000"/>
            </a:schemeClr>
          </a:solidFill>
          <a:latin typeface="Agency FB" panose="020B0503020202020204" pitchFamily="34" charset="0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2400" kern="1200">
          <a:solidFill>
            <a:schemeClr val="tx1">
              <a:lumMod val="85000"/>
              <a:lumOff val="15000"/>
            </a:schemeClr>
          </a:solidFill>
          <a:latin typeface="Agency FB" panose="020B0503020202020204" pitchFamily="34" charset="0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eg"/><Relationship Id="rId5" Type="http://schemas.openxmlformats.org/officeDocument/2006/relationships/image" Target="../media/image22.jpg"/><Relationship Id="rId4" Type="http://schemas.openxmlformats.org/officeDocument/2006/relationships/image" Target="../media/image21.jpeg"/><Relationship Id="rId9" Type="http://schemas.openxmlformats.org/officeDocument/2006/relationships/image" Target="../media/image26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eg"/><Relationship Id="rId5" Type="http://schemas.openxmlformats.org/officeDocument/2006/relationships/image" Target="../media/image22.jpg"/><Relationship Id="rId4" Type="http://schemas.openxmlformats.org/officeDocument/2006/relationships/image" Target="../media/image21.jpeg"/><Relationship Id="rId9" Type="http://schemas.openxmlformats.org/officeDocument/2006/relationships/image" Target="../media/image26.jp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0.xml"/><Relationship Id="rId3" Type="http://schemas.openxmlformats.org/officeDocument/2006/relationships/diagramLayout" Target="../diagrams/layout2.xml"/><Relationship Id="rId7" Type="http://schemas.openxmlformats.org/officeDocument/2006/relationships/diagramData" Target="../diagrams/data20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10" Type="http://schemas.openxmlformats.org/officeDocument/2006/relationships/diagramColors" Target="../diagrams/colors10.xml"/><Relationship Id="rId4" Type="http://schemas.openxmlformats.org/officeDocument/2006/relationships/diagramQuickStyle" Target="../diagrams/quickStyle2.xml"/><Relationship Id="rId9" Type="http://schemas.openxmlformats.org/officeDocument/2006/relationships/diagramQuickStyle" Target="../diagrams/quickStyle1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utualtrustbank.com/wp-content/uploads/2018/07/MTBiz-May-June-2018-.pdf" TargetMode="External"/><Relationship Id="rId2" Type="http://schemas.openxmlformats.org/officeDocument/2006/relationships/hyperlink" Target="https://www.thedailystar.net/online/top-internet-using-country-2017-in-asia-bangladesh-5th-1643752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eb.mit.edu/bentley/www/papers/mobileVideoCHI.pdf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1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openxmlformats.org/officeDocument/2006/relationships/image" Target="../media/image5.png"/><Relationship Id="rId5" Type="http://schemas.openxmlformats.org/officeDocument/2006/relationships/diagramColors" Target="../diagrams/colors1.xml"/><Relationship Id="rId10" Type="http://schemas.openxmlformats.org/officeDocument/2006/relationships/image" Target="../media/image4.pn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9EBC2FC-6201-4B67-87E1-2DBFE9C1FF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83575" y="2060246"/>
            <a:ext cx="8991600" cy="1645920"/>
          </a:xfrm>
        </p:spPr>
        <p:txBody>
          <a:bodyPr anchor="ctr">
            <a:normAutofit/>
          </a:bodyPr>
          <a:lstStyle/>
          <a:p>
            <a:r>
              <a:rPr lang="en-US" sz="6000" b="1" i="1" cap="none" dirty="0">
                <a:solidFill>
                  <a:srgbClr val="BF0804"/>
                </a:solidFill>
              </a:rPr>
              <a:t>		</a:t>
            </a:r>
            <a:r>
              <a:rPr lang="en-US" sz="4800" b="1" i="1" cap="none" dirty="0">
                <a:solidFill>
                  <a:srgbClr val="BF0804"/>
                </a:solidFill>
              </a:rPr>
              <a:t>-</a:t>
            </a:r>
            <a:r>
              <a:rPr lang="en-US" sz="4800" b="1" i="1" cap="none" dirty="0">
                <a:solidFill>
                  <a:srgbClr val="BF0804"/>
                </a:solidFill>
                <a:latin typeface="Arial Rounded MT Bold" panose="020F0704030504030204" pitchFamily="34" charset="0"/>
              </a:rPr>
              <a:t>E</a:t>
            </a:r>
            <a:endParaRPr lang="en-US" sz="6000" i="1" cap="none" dirty="0">
              <a:solidFill>
                <a:srgbClr val="BF0804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33C766DE-80B8-4E45-93AB-931B72A7AB8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Team : BUET_SKAMmers</a:t>
            </a:r>
          </a:p>
          <a:p>
            <a:r>
              <a:rPr lang="en-US" sz="2800" dirty="0">
                <a:solidFill>
                  <a:schemeClr val="bg1"/>
                </a:solidFill>
              </a:rPr>
              <a:t>Araf Mustavi, Subangkar Karmaker 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1AEE757-1518-4C32-8DDB-EB5487CE8E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94629-6B7C-4A69-82BC-F87D60E1678A}" type="datetime1">
              <a:rPr lang="en-US" smtClean="0"/>
              <a:t>14-Nov-20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8866BFE-1EFD-4632-855F-AB46B57D78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TEAM : Red Knights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997F10-3416-4873-96E6-0002446494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068C1DE-66E1-478F-907F-65CF74AE96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0794" y="2483156"/>
            <a:ext cx="2181225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6405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54786-4D04-4182-8A0D-2343F99DB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RISK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A03FFF-F0AC-4BD0-8A5D-370D706C75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9432" y="1266444"/>
            <a:ext cx="5476568" cy="489838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User Target : Students of SSC and HSC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Expected Customer Segment : 100 million students with Internet and Device access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A366F5-1B68-49BC-8478-B832DE0F34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B440F-00AB-4A6B-A7FF-5D32FBE6BE9A}" type="datetime1">
              <a:rPr lang="en-US" smtClean="0"/>
              <a:t>14-Nov-20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426EF3-DE94-4821-A186-9BCCF63B7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Red Knights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ACB641-1C1C-4C03-B4EB-8A72848C7D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10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0EC8F95-EE12-4E61-974E-6E7DE21360D3}"/>
              </a:ext>
            </a:extLst>
          </p:cNvPr>
          <p:cNvSpPr txBox="1">
            <a:spLocks/>
          </p:cNvSpPr>
          <p:nvPr/>
        </p:nvSpPr>
        <p:spPr>
          <a:xfrm>
            <a:off x="6105831" y="1266444"/>
            <a:ext cx="5476568" cy="48983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Agency FB" panose="020B0503020202020204" pitchFamily="34" charset="0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Agency FB" panose="020B0503020202020204" pitchFamily="34" charset="0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Agency FB" panose="020B0503020202020204" pitchFamily="34" charset="0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Agency FB" panose="020B0503020202020204" pitchFamily="34" charset="0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Agency FB" panose="020B0503020202020204" pitchFamily="34" charset="0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Query Max Spike : 7 million TPS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Server Limit :  Have to serve simultaneously at least 50 million customer for average 75% availability</a:t>
            </a:r>
          </a:p>
        </p:txBody>
      </p:sp>
    </p:spTree>
    <p:extLst>
      <p:ext uri="{BB962C8B-B14F-4D97-AF65-F5344CB8AC3E}">
        <p14:creationId xmlns:p14="http://schemas.microsoft.com/office/powerpoint/2010/main" val="6515610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F7B6C3-DCE6-4234-B589-BD055E65C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 formulation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BDA7FE-7A17-48D5-9661-FDFD5320BF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AR Lab</a:t>
            </a:r>
          </a:p>
          <a:p>
            <a:endParaRPr lang="en-US" dirty="0"/>
          </a:p>
          <a:p>
            <a:r>
              <a:rPr lang="en-US" dirty="0"/>
              <a:t>Class Lecture Generator</a:t>
            </a:r>
          </a:p>
          <a:p>
            <a:endParaRPr lang="en-US" dirty="0"/>
          </a:p>
          <a:p>
            <a:r>
              <a:rPr lang="en-US" dirty="0"/>
              <a:t>Continuous Video Monitor</a:t>
            </a:r>
          </a:p>
          <a:p>
            <a:endParaRPr lang="en-US" dirty="0"/>
          </a:p>
          <a:p>
            <a:r>
              <a:rPr lang="en-US" dirty="0"/>
              <a:t>Image Processing of Webcam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7A5EA6-4D02-449F-9E60-4FA71FB143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B440F-00AB-4A6B-A7FF-5D32FBE6BE9A}" type="datetime1">
              <a:rPr lang="en-US" smtClean="0"/>
              <a:t>14-Nov-20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63C8F3-7241-42B0-AD03-FA8C2F3DA5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Red Knights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297C23-1243-49ED-8AD4-9D87A2249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19831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AEEEBB-BE22-434F-9CDD-461F533F0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52AF6E-E19A-43C3-9883-802F25E5F8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 platform that will be built using Unity and Django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Students can interact in the AR environment and 3D game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2A43DD-AB47-49F3-9DB0-02F2203D54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B440F-00AB-4A6B-A7FF-5D32FBE6BE9A}" type="datetime1">
              <a:rPr lang="en-US" smtClean="0"/>
              <a:t>14-Nov-20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9B74A8-1DF4-4514-97BA-B92D5DBF73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Red Knights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97C3FA-E4C1-4CA4-94DB-7176F16EC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66559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2CD976-A79B-4718-8445-C7B8C50EE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Product Technology Stack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F7CD0B8-49B1-4209-BD15-A037A164C41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146" y="2025629"/>
            <a:ext cx="1867677" cy="121358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0DCD8D4-AC94-4118-914A-03FBDD897A7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8903" y="5099172"/>
            <a:ext cx="3154060" cy="114581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75DD46C-CEEF-4442-B0E3-A7D7B3BBB53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408" y="5009283"/>
            <a:ext cx="2134998" cy="97142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8D57D31-B157-404E-A561-9CD73B36703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5002" y="2119371"/>
            <a:ext cx="3318916" cy="184384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843960AA-8F4F-4190-B10C-5F0AF15AF4A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2273" y="4579197"/>
            <a:ext cx="1401510" cy="1401510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38536069-72D2-45BF-B598-61780B8C052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871638" y="2025629"/>
            <a:ext cx="2468385" cy="17110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B45AB4F-6B35-4CBA-B49D-A7A4E8243311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5889" y="3429000"/>
            <a:ext cx="1418442" cy="1747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697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9B7158-1BF4-44DB-B9A4-B20F6BB88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Product Technology Stack [Hardware]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D9435E8-55CD-4821-B63B-9A26A36D76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3200" y="2050370"/>
            <a:ext cx="3730171" cy="2410066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FF82675-4041-40A4-A7D2-F12C9BB034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1794" y="2146712"/>
            <a:ext cx="5385805" cy="302951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CA73E6C-0C6B-41CC-997D-16DCA025469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498"/>
          <a:stretch/>
        </p:blipFill>
        <p:spPr>
          <a:xfrm>
            <a:off x="2837542" y="4460436"/>
            <a:ext cx="3439886" cy="185651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C7EB761-21C0-41E5-9076-E8745FD205F7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523" b="24523"/>
          <a:stretch/>
        </p:blipFill>
        <p:spPr>
          <a:xfrm>
            <a:off x="10226597" y="2723368"/>
            <a:ext cx="1384831" cy="705632"/>
          </a:xfrm>
          <a:prstGeom prst="rect">
            <a:avLst/>
          </a:prstGeom>
        </p:spPr>
      </p:pic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46E3D364-D446-4370-8A49-575DA0041410}"/>
              </a:ext>
            </a:extLst>
          </p:cNvPr>
          <p:cNvSpPr/>
          <p:nvPr/>
        </p:nvSpPr>
        <p:spPr>
          <a:xfrm>
            <a:off x="10024596" y="5393952"/>
            <a:ext cx="2262168" cy="923001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Camera Sensors</a:t>
            </a:r>
            <a:br>
              <a:rPr lang="en-US" sz="2000" dirty="0">
                <a:solidFill>
                  <a:schemeClr val="bg1"/>
                </a:solidFill>
              </a:rPr>
            </a:br>
            <a:r>
              <a:rPr lang="en-US" sz="2000" dirty="0">
                <a:solidFill>
                  <a:schemeClr val="bg1"/>
                </a:solidFill>
              </a:rPr>
              <a:t>IOT</a:t>
            </a:r>
          </a:p>
        </p:txBody>
      </p:sp>
    </p:spTree>
    <p:extLst>
      <p:ext uri="{BB962C8B-B14F-4D97-AF65-F5344CB8AC3E}">
        <p14:creationId xmlns:p14="http://schemas.microsoft.com/office/powerpoint/2010/main" val="28805368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37257-4733-4251-BDF9-71778E11C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480C4F-CCF4-4873-8DCC-742ABE9EB1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80435E-0E86-4E88-977B-CE1135C7D6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B440F-00AB-4A6B-A7FF-5D32FBE6BE9A}" type="datetime1">
              <a:rPr lang="en-US" smtClean="0"/>
              <a:t>14-Nov-20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13FDDA-40FD-4F71-8701-889CF52BE1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Red Knights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9E4A57-591B-4C42-B42D-FF9AE5D7D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61893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5F2731-72D3-49A7-B387-EE9A38DF0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documentation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948971-10E1-4C60-AA75-FFF29E5E9A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b="0" i="0" dirty="0">
                <a:solidFill>
                  <a:srgbClr val="000000"/>
                </a:solidFill>
                <a:effectLst/>
              </a:rPr>
              <a:t>Use Case, </a:t>
            </a:r>
          </a:p>
          <a:p>
            <a:pPr>
              <a:lnSpc>
                <a:spcPct val="150000"/>
              </a:lnSpc>
            </a:pPr>
            <a:r>
              <a:rPr lang="en-US" b="0" i="0" dirty="0">
                <a:solidFill>
                  <a:srgbClr val="000000"/>
                </a:solidFill>
                <a:effectLst/>
              </a:rPr>
              <a:t>Activity Diagram, </a:t>
            </a:r>
          </a:p>
          <a:p>
            <a:pPr>
              <a:lnSpc>
                <a:spcPct val="150000"/>
              </a:lnSpc>
            </a:pPr>
            <a:r>
              <a:rPr lang="en-US" b="0" i="0" dirty="0">
                <a:solidFill>
                  <a:srgbClr val="000000"/>
                </a:solidFill>
                <a:effectLst/>
              </a:rPr>
              <a:t>Data Flow Diagram,</a:t>
            </a:r>
          </a:p>
          <a:p>
            <a:pPr>
              <a:lnSpc>
                <a:spcPct val="150000"/>
              </a:lnSpc>
            </a:pPr>
            <a:r>
              <a:rPr lang="en-US" b="0" i="0" dirty="0">
                <a:solidFill>
                  <a:srgbClr val="000000"/>
                </a:solidFill>
                <a:effectLst/>
              </a:rPr>
              <a:t>Architecture Diagram</a:t>
            </a:r>
            <a:endParaRPr lang="en-US" sz="40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E2641F-4758-442F-9FB0-8919406AE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B440F-00AB-4A6B-A7FF-5D32FBE6BE9A}" type="datetime1">
              <a:rPr lang="en-US" smtClean="0"/>
              <a:t>14-Nov-20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760FAB-7035-4EF0-89C9-264EA9BD12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Red Knights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E6798C-646F-410E-8B0A-892013669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0073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B3E879F-4ACE-418E-B495-E885F8A36D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1DCC84-C48D-4321-A153-8F8CD66A8B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B440F-00AB-4A6B-A7FF-5D32FBE6BE9A}" type="datetime1">
              <a:rPr lang="en-US" smtClean="0"/>
              <a:t>14-Nov-20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9F6C8E-439D-44A6-A509-F613338ABC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Red Knights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E72027-01B6-40D1-9A12-899630ED90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17</a:t>
            </a:fld>
            <a:endParaRPr lang="en-US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31ECB5C-02A4-4E0B-B95D-E3EF97AED6D2}"/>
              </a:ext>
            </a:extLst>
          </p:cNvPr>
          <p:cNvSpPr/>
          <p:nvPr/>
        </p:nvSpPr>
        <p:spPr>
          <a:xfrm>
            <a:off x="1248229" y="2569029"/>
            <a:ext cx="1901371" cy="130628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2579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3861FD-DB59-492D-9620-6CA199F313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C1DF68-B042-4C49-975C-B547C33AD0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82E03D-E090-4814-A5E4-9447D08560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B440F-00AB-4A6B-A7FF-5D32FBE6BE9A}" type="datetime1">
              <a:rPr lang="en-US" smtClean="0"/>
              <a:t>14-Nov-20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9CF83D-27EA-4D3B-8A5F-420DC9DBF7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Red Knights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F5D5BD-1497-437C-AAE1-B2DE506D05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4684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Title 111">
            <a:extLst>
              <a:ext uri="{FF2B5EF4-FFF2-40B4-BE49-F238E27FC236}">
                <a16:creationId xmlns:a16="http://schemas.microsoft.com/office/drawing/2014/main" id="{C2A716C3-4B16-4577-8E54-9EC4AD40F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143" y="0"/>
            <a:ext cx="10924340" cy="682171"/>
          </a:xfrm>
        </p:spPr>
        <p:txBody>
          <a:bodyPr>
            <a:normAutofit fontScale="90000"/>
          </a:bodyPr>
          <a:lstStyle/>
          <a:p>
            <a:r>
              <a:rPr lang="en-US" dirty="0"/>
              <a:t>Proposed System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FE31CB-E06D-4EB8-9189-6A1C4D3877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69C46-262B-4C71-B45A-0D3F5C0712E4}" type="datetime1">
              <a:rPr lang="en-US" smtClean="0"/>
              <a:t>14-Nov-20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211D42-0CCB-44FF-BDD2-1243D13771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Red Knights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DB46E2-70E2-4C77-81E5-8F6B1618DC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19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F83DA79-E387-4E0E-B74C-3A2C0EA64FA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09"/>
          <a:stretch/>
        </p:blipFill>
        <p:spPr>
          <a:xfrm>
            <a:off x="8196734" y="3240280"/>
            <a:ext cx="1844295" cy="145683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1C04E90-7DD9-4EFD-A2CC-B44292F41FF3}"/>
              </a:ext>
            </a:extLst>
          </p:cNvPr>
          <p:cNvSpPr txBox="1"/>
          <p:nvPr/>
        </p:nvSpPr>
        <p:spPr>
          <a:xfrm>
            <a:off x="1691207" y="2145230"/>
            <a:ext cx="6030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bg2">
                    <a:lumMod val="50000"/>
                  </a:schemeClr>
                </a:solidFill>
                <a:latin typeface="Agency FB" panose="020B0503020202020204" pitchFamily="34" charset="0"/>
              </a:rPr>
              <a:t>Buyer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117128D-511A-4B1A-B737-EE58424D955C}"/>
              </a:ext>
            </a:extLst>
          </p:cNvPr>
          <p:cNvGrpSpPr/>
          <p:nvPr/>
        </p:nvGrpSpPr>
        <p:grpSpPr>
          <a:xfrm>
            <a:off x="1507473" y="4862017"/>
            <a:ext cx="909051" cy="694557"/>
            <a:chOff x="0" y="4844714"/>
            <a:chExt cx="1363577" cy="1041835"/>
          </a:xfrm>
        </p:grpSpPr>
        <p:pic>
          <p:nvPicPr>
            <p:cNvPr id="109" name="Picture 108">
              <a:extLst>
                <a:ext uri="{FF2B5EF4-FFF2-40B4-BE49-F238E27FC236}">
                  <a16:creationId xmlns:a16="http://schemas.microsoft.com/office/drawing/2014/main" id="{3A9F50DE-1F4A-4575-9A36-888294AA8C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543" t="26033" r="47436" b="58630"/>
            <a:stretch/>
          </p:blipFill>
          <p:spPr>
            <a:xfrm flipH="1">
              <a:off x="0" y="4844714"/>
              <a:ext cx="1363577" cy="1041835"/>
            </a:xfrm>
            <a:prstGeom prst="rect">
              <a:avLst/>
            </a:prstGeom>
          </p:spPr>
        </p:pic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FEBC129E-DE84-4A36-B729-709799C19472}"/>
                </a:ext>
              </a:extLst>
            </p:cNvPr>
            <p:cNvSpPr/>
            <p:nvPr/>
          </p:nvSpPr>
          <p:spPr>
            <a:xfrm>
              <a:off x="673768" y="5101389"/>
              <a:ext cx="368969" cy="385011"/>
            </a:xfrm>
            <a:prstGeom prst="ellipse">
              <a:avLst/>
            </a:prstGeom>
            <a:solidFill>
              <a:srgbClr val="4ABD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4AC024A-1810-4144-B40F-4FADAA4F56FE}"/>
              </a:ext>
            </a:extLst>
          </p:cNvPr>
          <p:cNvGrpSpPr/>
          <p:nvPr/>
        </p:nvGrpSpPr>
        <p:grpSpPr>
          <a:xfrm>
            <a:off x="1398398" y="3626774"/>
            <a:ext cx="1328275" cy="1007994"/>
            <a:chOff x="1296219" y="2093493"/>
            <a:chExt cx="1992413" cy="1511992"/>
          </a:xfrm>
        </p:grpSpPr>
        <p:pic>
          <p:nvPicPr>
            <p:cNvPr id="105" name="Picture 104">
              <a:extLst>
                <a:ext uri="{FF2B5EF4-FFF2-40B4-BE49-F238E27FC236}">
                  <a16:creationId xmlns:a16="http://schemas.microsoft.com/office/drawing/2014/main" id="{1BD3F2BC-72AE-46F8-9505-E372343DA6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549" t="25226" r="62430" b="59437"/>
            <a:stretch/>
          </p:blipFill>
          <p:spPr>
            <a:xfrm>
              <a:off x="1580148" y="2093493"/>
              <a:ext cx="1196789" cy="914401"/>
            </a:xfrm>
            <a:prstGeom prst="rect">
              <a:avLst/>
            </a:prstGeom>
          </p:spPr>
        </p:pic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75F52A33-E08E-4965-9866-11BB12511E9C}"/>
                </a:ext>
              </a:extLst>
            </p:cNvPr>
            <p:cNvGrpSpPr/>
            <p:nvPr/>
          </p:nvGrpSpPr>
          <p:grpSpPr>
            <a:xfrm>
              <a:off x="1296219" y="2906301"/>
              <a:ext cx="1992413" cy="699184"/>
              <a:chOff x="1988457" y="2394857"/>
              <a:chExt cx="2116761" cy="699184"/>
            </a:xfrm>
          </p:grpSpPr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7F72E4A3-685D-4542-A174-2BAECC29252B}"/>
                  </a:ext>
                </a:extLst>
              </p:cNvPr>
              <p:cNvSpPr txBox="1"/>
              <p:nvPr/>
            </p:nvSpPr>
            <p:spPr>
              <a:xfrm>
                <a:off x="2381472" y="2401543"/>
                <a:ext cx="1723746" cy="692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1200" b="1" dirty="0">
                    <a:solidFill>
                      <a:schemeClr val="bg2">
                        <a:lumMod val="50000"/>
                      </a:schemeClr>
                    </a:solidFill>
                    <a:latin typeface="Agency FB" panose="020B0503020202020204" pitchFamily="34" charset="0"/>
                  </a:rPr>
                  <a:t>Buyer Warehouse</a:t>
                </a:r>
              </a:p>
            </p:txBody>
          </p:sp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id="{2C504124-5235-4F32-A8B3-DEC6D8247BDC}"/>
                  </a:ext>
                </a:extLst>
              </p:cNvPr>
              <p:cNvSpPr/>
              <p:nvPr/>
            </p:nvSpPr>
            <p:spPr>
              <a:xfrm>
                <a:off x="1988457" y="2394857"/>
                <a:ext cx="377372" cy="391886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  <a:latin typeface="Agency FB" panose="020B0503020202020204" pitchFamily="34" charset="0"/>
                  </a:rPr>
                  <a:t>7</a:t>
                </a:r>
              </a:p>
            </p:txBody>
          </p:sp>
        </p:grp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6456D791-0791-4076-8BE6-9CAE17B67D3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82" b="8801"/>
          <a:stretch/>
        </p:blipFill>
        <p:spPr>
          <a:xfrm>
            <a:off x="4269452" y="2859634"/>
            <a:ext cx="1158875" cy="739367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022F9AD9-2FA9-4AFE-BEFE-5D24ED95F9C0}"/>
              </a:ext>
            </a:extLst>
          </p:cNvPr>
          <p:cNvGrpSpPr/>
          <p:nvPr/>
        </p:nvGrpSpPr>
        <p:grpSpPr>
          <a:xfrm>
            <a:off x="1800303" y="1466696"/>
            <a:ext cx="329506" cy="649711"/>
            <a:chOff x="2985541" y="2848132"/>
            <a:chExt cx="657070" cy="1306641"/>
          </a:xfrm>
          <a:solidFill>
            <a:schemeClr val="tx1"/>
          </a:solidFill>
        </p:grpSpPr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3C3DECCD-8038-4DD4-A105-FA9A26549EEF}"/>
                </a:ext>
              </a:extLst>
            </p:cNvPr>
            <p:cNvSpPr/>
            <p:nvPr/>
          </p:nvSpPr>
          <p:spPr>
            <a:xfrm>
              <a:off x="3072984" y="2848132"/>
              <a:ext cx="494676" cy="47968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Agency FB" panose="020B0503020202020204" pitchFamily="34" charset="0"/>
              </a:endParaRPr>
            </a:p>
          </p:txBody>
        </p: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7B97F310-2259-429F-A341-D75031E9802C}"/>
                </a:ext>
              </a:extLst>
            </p:cNvPr>
            <p:cNvCxnSpPr>
              <a:cxnSpLocks/>
            </p:cNvCxnSpPr>
            <p:nvPr/>
          </p:nvCxnSpPr>
          <p:spPr>
            <a:xfrm>
              <a:off x="3325193" y="3356305"/>
              <a:ext cx="0" cy="535522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B45BFF0D-884C-41E4-9BA0-ED7300EB3CB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98033" y="3345306"/>
              <a:ext cx="324788" cy="297303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CED42CF5-E4B2-4342-9722-518ADA8D45A6}"/>
                </a:ext>
              </a:extLst>
            </p:cNvPr>
            <p:cNvCxnSpPr>
              <a:cxnSpLocks/>
            </p:cNvCxnSpPr>
            <p:nvPr/>
          </p:nvCxnSpPr>
          <p:spPr>
            <a:xfrm>
              <a:off x="3315075" y="3339934"/>
              <a:ext cx="324788" cy="297303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53D1DB4E-1ACB-450F-A8B6-13652BAF634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85541" y="3857470"/>
              <a:ext cx="324788" cy="297303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4B5AC58C-063F-4945-B0C0-5FC4A4EDA496}"/>
                </a:ext>
              </a:extLst>
            </p:cNvPr>
            <p:cNvCxnSpPr>
              <a:cxnSpLocks/>
            </p:cNvCxnSpPr>
            <p:nvPr/>
          </p:nvCxnSpPr>
          <p:spPr>
            <a:xfrm>
              <a:off x="3317823" y="3852098"/>
              <a:ext cx="324788" cy="297303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C255B10-F638-49BB-9B81-136DA5B75FF7}"/>
              </a:ext>
            </a:extLst>
          </p:cNvPr>
          <p:cNvGrpSpPr/>
          <p:nvPr/>
        </p:nvGrpSpPr>
        <p:grpSpPr>
          <a:xfrm>
            <a:off x="4773440" y="1530865"/>
            <a:ext cx="329506" cy="649711"/>
            <a:chOff x="2985541" y="2848132"/>
            <a:chExt cx="657070" cy="1306641"/>
          </a:xfrm>
          <a:solidFill>
            <a:schemeClr val="tx1"/>
          </a:solidFill>
        </p:grpSpPr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68DA33BF-218A-4871-8F06-F201BBB99879}"/>
                </a:ext>
              </a:extLst>
            </p:cNvPr>
            <p:cNvSpPr/>
            <p:nvPr/>
          </p:nvSpPr>
          <p:spPr>
            <a:xfrm>
              <a:off x="3072984" y="2848132"/>
              <a:ext cx="494676" cy="47968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Agency FB" panose="020B0503020202020204" pitchFamily="34" charset="0"/>
              </a:endParaRPr>
            </a:p>
          </p:txBody>
        </p: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EE0D0976-4029-4C26-B937-7D41C95B1D1F}"/>
                </a:ext>
              </a:extLst>
            </p:cNvPr>
            <p:cNvCxnSpPr>
              <a:cxnSpLocks/>
            </p:cNvCxnSpPr>
            <p:nvPr/>
          </p:nvCxnSpPr>
          <p:spPr>
            <a:xfrm>
              <a:off x="3320972" y="3317993"/>
              <a:ext cx="0" cy="535522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42E0AD48-B277-4563-A1E1-996EB9992CF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98033" y="3345306"/>
              <a:ext cx="324788" cy="297303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7F77E60B-EEE0-4AFC-A5FE-D826B22A3A49}"/>
                </a:ext>
              </a:extLst>
            </p:cNvPr>
            <p:cNvCxnSpPr>
              <a:cxnSpLocks/>
            </p:cNvCxnSpPr>
            <p:nvPr/>
          </p:nvCxnSpPr>
          <p:spPr>
            <a:xfrm>
              <a:off x="3315075" y="3339934"/>
              <a:ext cx="324788" cy="297303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BA4C396D-9B6A-4201-A028-0244CAAD5D9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85541" y="3857470"/>
              <a:ext cx="324788" cy="297303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D51A4B30-1682-4ABA-8601-6F452BE4F250}"/>
                </a:ext>
              </a:extLst>
            </p:cNvPr>
            <p:cNvCxnSpPr>
              <a:cxnSpLocks/>
            </p:cNvCxnSpPr>
            <p:nvPr/>
          </p:nvCxnSpPr>
          <p:spPr>
            <a:xfrm>
              <a:off x="3317823" y="3852098"/>
              <a:ext cx="324788" cy="297303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8839BC9-9A45-4767-9C3F-4D17EDA4A408}"/>
              </a:ext>
            </a:extLst>
          </p:cNvPr>
          <p:cNvCxnSpPr>
            <a:cxnSpLocks/>
          </p:cNvCxnSpPr>
          <p:nvPr/>
        </p:nvCxnSpPr>
        <p:spPr>
          <a:xfrm>
            <a:off x="2251991" y="1736686"/>
            <a:ext cx="2320758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E1AE5E5-9D71-446F-9325-66770A5E616A}"/>
              </a:ext>
            </a:extLst>
          </p:cNvPr>
          <p:cNvGrpSpPr/>
          <p:nvPr/>
        </p:nvGrpSpPr>
        <p:grpSpPr>
          <a:xfrm>
            <a:off x="2453061" y="1857829"/>
            <a:ext cx="2074105" cy="389036"/>
            <a:chOff x="1988457" y="2128064"/>
            <a:chExt cx="2872997" cy="692498"/>
          </a:xfrm>
        </p:grpSpPr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DE2CC609-314E-41CB-B85A-9FAB731DC83D}"/>
                </a:ext>
              </a:extLst>
            </p:cNvPr>
            <p:cNvSpPr txBox="1"/>
            <p:nvPr/>
          </p:nvSpPr>
          <p:spPr>
            <a:xfrm>
              <a:off x="2351842" y="2128064"/>
              <a:ext cx="2509612" cy="692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1200" b="1" dirty="0">
                  <a:solidFill>
                    <a:schemeClr val="bg2">
                      <a:lumMod val="50000"/>
                    </a:schemeClr>
                  </a:solidFill>
                  <a:latin typeface="Agency FB" panose="020B0503020202020204" pitchFamily="34" charset="0"/>
                </a:rPr>
                <a:t>Smart Contract between Buyer and Manufacturer</a:t>
              </a:r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EF6B9BB2-B4A8-47A7-8475-F1CF4AD0A92D}"/>
                </a:ext>
              </a:extLst>
            </p:cNvPr>
            <p:cNvSpPr/>
            <p:nvPr/>
          </p:nvSpPr>
          <p:spPr>
            <a:xfrm>
              <a:off x="1988457" y="2394857"/>
              <a:ext cx="377372" cy="391886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latin typeface="Agency FB" panose="020B0503020202020204" pitchFamily="34" charset="0"/>
                </a:rPr>
                <a:t>1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64B1B742-9D17-424C-A4F2-76148DB71664}"/>
              </a:ext>
            </a:extLst>
          </p:cNvPr>
          <p:cNvSpPr txBox="1"/>
          <p:nvPr/>
        </p:nvSpPr>
        <p:spPr>
          <a:xfrm>
            <a:off x="4436189" y="2092871"/>
            <a:ext cx="11384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bg2">
                    <a:lumMod val="50000"/>
                  </a:schemeClr>
                </a:solidFill>
                <a:latin typeface="Agency FB" panose="020B0503020202020204" pitchFamily="34" charset="0"/>
              </a:rPr>
              <a:t>Manufacturer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742DBC8-6BBE-4E0D-ADC5-63F5C17310E3}"/>
              </a:ext>
            </a:extLst>
          </p:cNvPr>
          <p:cNvGrpSpPr/>
          <p:nvPr/>
        </p:nvGrpSpPr>
        <p:grpSpPr>
          <a:xfrm>
            <a:off x="6800093" y="1514822"/>
            <a:ext cx="329506" cy="649711"/>
            <a:chOff x="2985541" y="2848132"/>
            <a:chExt cx="657070" cy="1306641"/>
          </a:xfrm>
          <a:solidFill>
            <a:schemeClr val="tx1"/>
          </a:solidFill>
        </p:grpSpPr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AF52B64C-FAB5-4C10-A9CC-BE555CFF7D80}"/>
                </a:ext>
              </a:extLst>
            </p:cNvPr>
            <p:cNvSpPr/>
            <p:nvPr/>
          </p:nvSpPr>
          <p:spPr>
            <a:xfrm>
              <a:off x="3072984" y="2848132"/>
              <a:ext cx="494676" cy="47968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Agency FB" panose="020B0503020202020204" pitchFamily="34" charset="0"/>
              </a:endParaRPr>
            </a:p>
          </p:txBody>
        </p: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D098E71-DBE1-4FD6-AD9E-C6C4D5C3A450}"/>
                </a:ext>
              </a:extLst>
            </p:cNvPr>
            <p:cNvCxnSpPr>
              <a:cxnSpLocks/>
            </p:cNvCxnSpPr>
            <p:nvPr/>
          </p:nvCxnSpPr>
          <p:spPr>
            <a:xfrm>
              <a:off x="3328764" y="3315047"/>
              <a:ext cx="0" cy="535522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8EAFC650-A4E8-4C79-AA1A-4C43182C62B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98033" y="3345306"/>
              <a:ext cx="324788" cy="297303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0678ABA2-5E83-4E96-8123-6E4ACB06A2D2}"/>
                </a:ext>
              </a:extLst>
            </p:cNvPr>
            <p:cNvCxnSpPr>
              <a:cxnSpLocks/>
            </p:cNvCxnSpPr>
            <p:nvPr/>
          </p:nvCxnSpPr>
          <p:spPr>
            <a:xfrm>
              <a:off x="3315075" y="3339934"/>
              <a:ext cx="324788" cy="297303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DF54CB83-28D7-4982-9644-4300FBD092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85541" y="3857470"/>
              <a:ext cx="324788" cy="297303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C6CC6253-5E4B-45FA-8D00-987C120817F9}"/>
                </a:ext>
              </a:extLst>
            </p:cNvPr>
            <p:cNvCxnSpPr>
              <a:cxnSpLocks/>
            </p:cNvCxnSpPr>
            <p:nvPr/>
          </p:nvCxnSpPr>
          <p:spPr>
            <a:xfrm>
              <a:off x="3317823" y="3852098"/>
              <a:ext cx="324788" cy="297303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7EF2314D-3174-4BD3-8E21-35BD63718965}"/>
              </a:ext>
            </a:extLst>
          </p:cNvPr>
          <p:cNvSpPr txBox="1"/>
          <p:nvPr/>
        </p:nvSpPr>
        <p:spPr>
          <a:xfrm>
            <a:off x="6658911" y="2171968"/>
            <a:ext cx="7681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bg2">
                    <a:lumMod val="50000"/>
                  </a:schemeClr>
                </a:solidFill>
                <a:latin typeface="Agency FB" panose="020B0503020202020204" pitchFamily="34" charset="0"/>
              </a:rPr>
              <a:t>Supplier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77BB3B1-1476-48B7-AD72-F5E46D81BF90}"/>
              </a:ext>
            </a:extLst>
          </p:cNvPr>
          <p:cNvGrpSpPr/>
          <p:nvPr/>
        </p:nvGrpSpPr>
        <p:grpSpPr>
          <a:xfrm>
            <a:off x="5206957" y="1844530"/>
            <a:ext cx="1472655" cy="646331"/>
            <a:chOff x="1988457" y="2273208"/>
            <a:chExt cx="1826826" cy="969496"/>
          </a:xfrm>
        </p:grpSpPr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1C014B2C-EEBF-459C-B7D4-24C4E267CEA6}"/>
                </a:ext>
              </a:extLst>
            </p:cNvPr>
            <p:cNvSpPr txBox="1"/>
            <p:nvPr/>
          </p:nvSpPr>
          <p:spPr>
            <a:xfrm>
              <a:off x="2340123" y="2273208"/>
              <a:ext cx="1475160" cy="9694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1200" b="1" dirty="0">
                  <a:solidFill>
                    <a:schemeClr val="bg2">
                      <a:lumMod val="50000"/>
                    </a:schemeClr>
                  </a:solidFill>
                  <a:latin typeface="Agency FB" panose="020B0503020202020204" pitchFamily="34" charset="0"/>
                </a:rPr>
                <a:t>Supplies goods for production process</a:t>
              </a:r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0D3FCC23-B576-4E73-A84C-A208A3621CB1}"/>
                </a:ext>
              </a:extLst>
            </p:cNvPr>
            <p:cNvSpPr/>
            <p:nvPr/>
          </p:nvSpPr>
          <p:spPr>
            <a:xfrm>
              <a:off x="1988457" y="2394857"/>
              <a:ext cx="377372" cy="391886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latin typeface="Agency FB" panose="020B0503020202020204" pitchFamily="34" charset="0"/>
                </a:rPr>
                <a:t>2</a:t>
              </a:r>
            </a:p>
          </p:txBody>
        </p:sp>
      </p:grp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C9C7BDF-090F-4173-A2DC-C247AD75C7DB}"/>
              </a:ext>
            </a:extLst>
          </p:cNvPr>
          <p:cNvCxnSpPr>
            <a:cxnSpLocks/>
          </p:cNvCxnSpPr>
          <p:nvPr/>
        </p:nvCxnSpPr>
        <p:spPr>
          <a:xfrm flipH="1">
            <a:off x="5267906" y="1758075"/>
            <a:ext cx="1390316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1F5B381-570B-42F4-8D85-53BB5D9D5D2B}"/>
              </a:ext>
            </a:extLst>
          </p:cNvPr>
          <p:cNvCxnSpPr>
            <a:cxnSpLocks/>
          </p:cNvCxnSpPr>
          <p:nvPr/>
        </p:nvCxnSpPr>
        <p:spPr>
          <a:xfrm flipH="1">
            <a:off x="4920553" y="2358987"/>
            <a:ext cx="1" cy="454526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8052FB0D-7896-4B10-AFC8-7F3BA4257CC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49" t="25226" r="62430" b="59437"/>
          <a:stretch/>
        </p:blipFill>
        <p:spPr>
          <a:xfrm>
            <a:off x="2812231" y="4904495"/>
            <a:ext cx="797859" cy="609601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EBAAEEC7-3835-4155-9911-75C42B6CEE90}"/>
              </a:ext>
            </a:extLst>
          </p:cNvPr>
          <p:cNvGrpSpPr/>
          <p:nvPr/>
        </p:nvGrpSpPr>
        <p:grpSpPr>
          <a:xfrm>
            <a:off x="3990303" y="3445809"/>
            <a:ext cx="1798845" cy="281456"/>
            <a:chOff x="1988457" y="2394857"/>
            <a:chExt cx="2491713" cy="422185"/>
          </a:xfrm>
        </p:grpSpPr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6244630E-6FAD-4798-81BD-E34B4ECEF201}"/>
                </a:ext>
              </a:extLst>
            </p:cNvPr>
            <p:cNvSpPr txBox="1"/>
            <p:nvPr/>
          </p:nvSpPr>
          <p:spPr>
            <a:xfrm>
              <a:off x="2381470" y="2401543"/>
              <a:ext cx="2098700" cy="4154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1200" b="1" dirty="0">
                  <a:solidFill>
                    <a:schemeClr val="bg2">
                      <a:lumMod val="50000"/>
                    </a:schemeClr>
                  </a:solidFill>
                  <a:latin typeface="Agency FB" panose="020B0503020202020204" pitchFamily="34" charset="0"/>
                </a:rPr>
                <a:t>Production</a:t>
              </a:r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1D217AC1-F3A6-426D-9777-04830D2E2846}"/>
                </a:ext>
              </a:extLst>
            </p:cNvPr>
            <p:cNvSpPr/>
            <p:nvPr/>
          </p:nvSpPr>
          <p:spPr>
            <a:xfrm>
              <a:off x="1988457" y="2394857"/>
              <a:ext cx="377372" cy="391886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latin typeface="Agency FB" panose="020B0503020202020204" pitchFamily="34" charset="0"/>
                </a:rPr>
                <a:t>3</a:t>
              </a:r>
            </a:p>
          </p:txBody>
        </p:sp>
      </p:grp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AD82A55-3CD3-4811-8973-D98781BB84E5}"/>
              </a:ext>
            </a:extLst>
          </p:cNvPr>
          <p:cNvCxnSpPr>
            <a:cxnSpLocks/>
          </p:cNvCxnSpPr>
          <p:nvPr/>
        </p:nvCxnSpPr>
        <p:spPr>
          <a:xfrm>
            <a:off x="4939723" y="3605568"/>
            <a:ext cx="0" cy="1189892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4D52317-0DEF-4ED1-BB17-D01F1579FF3F}"/>
              </a:ext>
            </a:extLst>
          </p:cNvPr>
          <p:cNvCxnSpPr>
            <a:cxnSpLocks/>
          </p:cNvCxnSpPr>
          <p:nvPr/>
        </p:nvCxnSpPr>
        <p:spPr>
          <a:xfrm flipH="1">
            <a:off x="3610090" y="5206589"/>
            <a:ext cx="698734" cy="2705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4CE76D4-8EFB-46A7-9F73-A61B333B14C6}"/>
              </a:ext>
            </a:extLst>
          </p:cNvPr>
          <p:cNvGrpSpPr/>
          <p:nvPr/>
        </p:nvGrpSpPr>
        <p:grpSpPr>
          <a:xfrm>
            <a:off x="3999346" y="4773286"/>
            <a:ext cx="1935747" cy="1127913"/>
            <a:chOff x="3962399" y="4679532"/>
            <a:chExt cx="2903621" cy="1691870"/>
          </a:xfrm>
        </p:grpSpPr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4523FF38-B8C0-4673-A678-2A9601CBBF6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26616" y="4871787"/>
              <a:ext cx="915404" cy="915404"/>
            </a:xfrm>
            <a:prstGeom prst="rect">
              <a:avLst/>
            </a:prstGeom>
          </p:spPr>
        </p:pic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9274AF66-D857-4000-9BCE-1F88994C78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462"/>
            <a:stretch/>
          </p:blipFill>
          <p:spPr>
            <a:xfrm>
              <a:off x="5823285" y="4679532"/>
              <a:ext cx="1026695" cy="1045344"/>
            </a:xfrm>
            <a:prstGeom prst="rect">
              <a:avLst/>
            </a:prstGeom>
          </p:spPr>
        </p:pic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36878258-A7E7-4C4D-8895-2A6BE9290B6D}"/>
                </a:ext>
              </a:extLst>
            </p:cNvPr>
            <p:cNvGrpSpPr/>
            <p:nvPr/>
          </p:nvGrpSpPr>
          <p:grpSpPr>
            <a:xfrm>
              <a:off x="4055459" y="5761796"/>
              <a:ext cx="1815949" cy="422185"/>
              <a:chOff x="1988457" y="2394857"/>
              <a:chExt cx="1929285" cy="422185"/>
            </a:xfrm>
          </p:grpSpPr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5DFC0576-38C8-47BC-8D08-B0D2CEB27774}"/>
                  </a:ext>
                </a:extLst>
              </p:cNvPr>
              <p:cNvSpPr txBox="1"/>
              <p:nvPr/>
            </p:nvSpPr>
            <p:spPr>
              <a:xfrm>
                <a:off x="2381470" y="2401543"/>
                <a:ext cx="1536272" cy="4154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1200" b="1" dirty="0">
                    <a:solidFill>
                      <a:schemeClr val="bg2">
                        <a:lumMod val="50000"/>
                      </a:schemeClr>
                    </a:solidFill>
                    <a:latin typeface="Agency FB" panose="020B0503020202020204" pitchFamily="34" charset="0"/>
                  </a:rPr>
                  <a:t>Finished Goods</a:t>
                </a:r>
              </a:p>
            </p:txBody>
          </p:sp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83D07C13-19F8-4048-AECF-10F5BDC0B6BD}"/>
                  </a:ext>
                </a:extLst>
              </p:cNvPr>
              <p:cNvSpPr/>
              <p:nvPr/>
            </p:nvSpPr>
            <p:spPr>
              <a:xfrm>
                <a:off x="1988457" y="2394857"/>
                <a:ext cx="377372" cy="391886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  <a:latin typeface="Agency FB" panose="020B0503020202020204" pitchFamily="34" charset="0"/>
                  </a:rPr>
                  <a:t>4</a:t>
                </a:r>
              </a:p>
            </p:txBody>
          </p:sp>
        </p:grp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E493F607-C7DE-41C2-9463-830A6AD1B4F3}"/>
                </a:ext>
              </a:extLst>
            </p:cNvPr>
            <p:cNvSpPr txBox="1"/>
            <p:nvPr/>
          </p:nvSpPr>
          <p:spPr>
            <a:xfrm>
              <a:off x="6029114" y="5678904"/>
              <a:ext cx="692528" cy="692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1200" b="1" dirty="0">
                  <a:solidFill>
                    <a:schemeClr val="bg2">
                      <a:lumMod val="50000"/>
                    </a:schemeClr>
                  </a:solidFill>
                  <a:latin typeface="Agency FB" panose="020B0503020202020204" pitchFamily="34" charset="0"/>
                </a:rPr>
                <a:t>Waste</a:t>
              </a:r>
            </a:p>
          </p:txBody>
        </p:sp>
        <p:sp>
          <p:nvSpPr>
            <p:cNvPr id="77" name="Rectangle: Rounded Corners 76">
              <a:extLst>
                <a:ext uri="{FF2B5EF4-FFF2-40B4-BE49-F238E27FC236}">
                  <a16:creationId xmlns:a16="http://schemas.microsoft.com/office/drawing/2014/main" id="{464CAECF-21D7-4F00-BA86-9089A8F2B8C2}"/>
                </a:ext>
              </a:extLst>
            </p:cNvPr>
            <p:cNvSpPr/>
            <p:nvPr/>
          </p:nvSpPr>
          <p:spPr>
            <a:xfrm>
              <a:off x="3962399" y="4828673"/>
              <a:ext cx="2903621" cy="1427748"/>
            </a:xfrm>
            <a:prstGeom prst="roundRect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 dirty="0"/>
            </a:p>
          </p:txBody>
        </p:sp>
        <p:sp>
          <p:nvSpPr>
            <p:cNvPr id="78" name="Cross 77">
              <a:extLst>
                <a:ext uri="{FF2B5EF4-FFF2-40B4-BE49-F238E27FC236}">
                  <a16:creationId xmlns:a16="http://schemas.microsoft.com/office/drawing/2014/main" id="{B322D570-1034-4776-9BAD-CB1B07F45BD7}"/>
                </a:ext>
              </a:extLst>
            </p:cNvPr>
            <p:cNvSpPr/>
            <p:nvPr/>
          </p:nvSpPr>
          <p:spPr>
            <a:xfrm>
              <a:off x="5486401" y="5229727"/>
              <a:ext cx="256674" cy="272716"/>
            </a:xfrm>
            <a:prstGeom prst="plus">
              <a:avLst>
                <a:gd name="adj" fmla="val 41006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12FDAF9-04FC-419B-86EB-98BBBD712185}"/>
              </a:ext>
            </a:extLst>
          </p:cNvPr>
          <p:cNvGrpSpPr/>
          <p:nvPr/>
        </p:nvGrpSpPr>
        <p:grpSpPr>
          <a:xfrm>
            <a:off x="2761975" y="5553615"/>
            <a:ext cx="1210633" cy="466122"/>
            <a:chOff x="1988457" y="2394857"/>
            <a:chExt cx="1929285" cy="699183"/>
          </a:xfrm>
        </p:grpSpPr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C91222E7-8D82-4B0E-B286-AC433D78EC90}"/>
                </a:ext>
              </a:extLst>
            </p:cNvPr>
            <p:cNvSpPr txBox="1"/>
            <p:nvPr/>
          </p:nvSpPr>
          <p:spPr>
            <a:xfrm>
              <a:off x="2381472" y="2401542"/>
              <a:ext cx="1536270" cy="692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1200" b="1" dirty="0">
                  <a:solidFill>
                    <a:schemeClr val="bg2">
                      <a:lumMod val="50000"/>
                    </a:schemeClr>
                  </a:solidFill>
                  <a:latin typeface="Agency FB" panose="020B0503020202020204" pitchFamily="34" charset="0"/>
                </a:rPr>
                <a:t>Manufacturer Warehouse</a:t>
              </a: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328B4C1C-F987-4CAA-8D3E-4039A2F39645}"/>
                </a:ext>
              </a:extLst>
            </p:cNvPr>
            <p:cNvSpPr/>
            <p:nvPr/>
          </p:nvSpPr>
          <p:spPr>
            <a:xfrm>
              <a:off x="1988457" y="2394857"/>
              <a:ext cx="377372" cy="391886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latin typeface="Agency FB" panose="020B0503020202020204" pitchFamily="34" charset="0"/>
                </a:rPr>
                <a:t>5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E5135FA-FDC2-447E-9D4F-5F2BF10D8489}"/>
              </a:ext>
            </a:extLst>
          </p:cNvPr>
          <p:cNvGrpSpPr/>
          <p:nvPr/>
        </p:nvGrpSpPr>
        <p:grpSpPr>
          <a:xfrm>
            <a:off x="1432610" y="5564307"/>
            <a:ext cx="1328275" cy="281456"/>
            <a:chOff x="1988457" y="2394857"/>
            <a:chExt cx="2116761" cy="422185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8AB33493-61A5-42D8-8D6A-5225E76E0D37}"/>
                </a:ext>
              </a:extLst>
            </p:cNvPr>
            <p:cNvSpPr txBox="1"/>
            <p:nvPr/>
          </p:nvSpPr>
          <p:spPr>
            <a:xfrm>
              <a:off x="2381472" y="2401543"/>
              <a:ext cx="1723746" cy="4154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1200" b="1" dirty="0">
                  <a:solidFill>
                    <a:schemeClr val="bg2">
                      <a:lumMod val="50000"/>
                    </a:schemeClr>
                  </a:solidFill>
                  <a:latin typeface="Agency FB" panose="020B0503020202020204" pitchFamily="34" charset="0"/>
                </a:rPr>
                <a:t>Transportation</a:t>
              </a: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75F22DFA-10B2-41B6-A3F4-F2EC88A6A894}"/>
                </a:ext>
              </a:extLst>
            </p:cNvPr>
            <p:cNvSpPr/>
            <p:nvPr/>
          </p:nvSpPr>
          <p:spPr>
            <a:xfrm>
              <a:off x="1988457" y="2394857"/>
              <a:ext cx="377372" cy="391886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latin typeface="Agency FB" panose="020B0503020202020204" pitchFamily="34" charset="0"/>
                </a:rPr>
                <a:t>6</a:t>
              </a:r>
            </a:p>
          </p:txBody>
        </p:sp>
      </p:grp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3AE38AE-B285-40AC-80E7-0610863C174C}"/>
              </a:ext>
            </a:extLst>
          </p:cNvPr>
          <p:cNvCxnSpPr>
            <a:cxnSpLocks/>
          </p:cNvCxnSpPr>
          <p:nvPr/>
        </p:nvCxnSpPr>
        <p:spPr>
          <a:xfrm flipH="1">
            <a:off x="2416523" y="5209294"/>
            <a:ext cx="395707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2887487-E288-49CA-BE4A-33676AB65645}"/>
              </a:ext>
            </a:extLst>
          </p:cNvPr>
          <p:cNvCxnSpPr>
            <a:cxnSpLocks/>
          </p:cNvCxnSpPr>
          <p:nvPr/>
        </p:nvCxnSpPr>
        <p:spPr>
          <a:xfrm flipH="1" flipV="1">
            <a:off x="2026173" y="4444923"/>
            <a:ext cx="1" cy="529389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FE01B7F-2D22-4BED-AE83-CB4BA91A9D01}"/>
              </a:ext>
            </a:extLst>
          </p:cNvPr>
          <p:cNvCxnSpPr>
            <a:cxnSpLocks/>
          </p:cNvCxnSpPr>
          <p:nvPr/>
        </p:nvCxnSpPr>
        <p:spPr>
          <a:xfrm flipV="1">
            <a:off x="1963239" y="2463928"/>
            <a:ext cx="1" cy="1279711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0C7D473-9052-475A-A233-BE70671A4470}"/>
              </a:ext>
            </a:extLst>
          </p:cNvPr>
          <p:cNvGrpSpPr/>
          <p:nvPr/>
        </p:nvGrpSpPr>
        <p:grpSpPr>
          <a:xfrm>
            <a:off x="1126987" y="2986194"/>
            <a:ext cx="855574" cy="466122"/>
            <a:chOff x="1988457" y="2394857"/>
            <a:chExt cx="1951881" cy="699182"/>
          </a:xfrm>
        </p:grpSpPr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F2526315-6BA9-4F7F-A6EC-D5B5BD0D67D8}"/>
                </a:ext>
              </a:extLst>
            </p:cNvPr>
            <p:cNvSpPr txBox="1"/>
            <p:nvPr/>
          </p:nvSpPr>
          <p:spPr>
            <a:xfrm>
              <a:off x="2381471" y="2401542"/>
              <a:ext cx="1558867" cy="6924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1200" b="1" dirty="0">
                  <a:solidFill>
                    <a:schemeClr val="bg2">
                      <a:lumMod val="50000"/>
                    </a:schemeClr>
                  </a:solidFill>
                  <a:latin typeface="Agency FB" panose="020B0503020202020204" pitchFamily="34" charset="0"/>
                </a:rPr>
                <a:t>Receives</a:t>
              </a:r>
            </a:p>
            <a:p>
              <a:pPr algn="just"/>
              <a:r>
                <a:rPr lang="en-US" sz="1200" b="1" dirty="0">
                  <a:solidFill>
                    <a:schemeClr val="bg2">
                      <a:lumMod val="50000"/>
                    </a:schemeClr>
                  </a:solidFill>
                  <a:latin typeface="Agency FB" panose="020B0503020202020204" pitchFamily="34" charset="0"/>
                </a:rPr>
                <a:t> Order</a:t>
              </a: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6E5D00F0-7CEE-458F-B910-6D2EC440BEA1}"/>
                </a:ext>
              </a:extLst>
            </p:cNvPr>
            <p:cNvSpPr/>
            <p:nvPr/>
          </p:nvSpPr>
          <p:spPr>
            <a:xfrm>
              <a:off x="1988457" y="2394857"/>
              <a:ext cx="377372" cy="391886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bg2">
                      <a:lumMod val="50000"/>
                    </a:schemeClr>
                  </a:solidFill>
                  <a:latin typeface="Agency FB" panose="020B0503020202020204" pitchFamily="34" charset="0"/>
                </a:rPr>
                <a:t>8</a:t>
              </a:r>
            </a:p>
          </p:txBody>
        </p:sp>
      </p:grpSp>
      <p:sp>
        <p:nvSpPr>
          <p:cNvPr id="34" name="Arrow: Curved Down 33">
            <a:extLst>
              <a:ext uri="{FF2B5EF4-FFF2-40B4-BE49-F238E27FC236}">
                <a16:creationId xmlns:a16="http://schemas.microsoft.com/office/drawing/2014/main" id="{F80CC3D3-5952-4802-93C1-49565350A746}"/>
              </a:ext>
            </a:extLst>
          </p:cNvPr>
          <p:cNvSpPr/>
          <p:nvPr/>
        </p:nvSpPr>
        <p:spPr>
          <a:xfrm>
            <a:off x="1980165" y="950177"/>
            <a:ext cx="3022600" cy="482600"/>
          </a:xfrm>
          <a:prstGeom prst="curvedDownArrow">
            <a:avLst>
              <a:gd name="adj1" fmla="val 5313"/>
              <a:gd name="adj2" fmla="val 34811"/>
              <a:gd name="adj3" fmla="val 1250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BB70A6E3-FE7D-406E-B632-7DF0D007341D}"/>
              </a:ext>
            </a:extLst>
          </p:cNvPr>
          <p:cNvGrpSpPr/>
          <p:nvPr/>
        </p:nvGrpSpPr>
        <p:grpSpPr>
          <a:xfrm>
            <a:off x="2962300" y="1098123"/>
            <a:ext cx="1117599" cy="281456"/>
            <a:chOff x="1988457" y="2394857"/>
            <a:chExt cx="2549657" cy="422185"/>
          </a:xfrm>
        </p:grpSpPr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6FC2C97D-1965-4BF1-B33B-28B0F07DF1DA}"/>
                </a:ext>
              </a:extLst>
            </p:cNvPr>
            <p:cNvSpPr txBox="1"/>
            <p:nvPr/>
          </p:nvSpPr>
          <p:spPr>
            <a:xfrm>
              <a:off x="2381471" y="2401543"/>
              <a:ext cx="2156643" cy="4154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1200" b="1" dirty="0">
                  <a:solidFill>
                    <a:schemeClr val="bg2">
                      <a:lumMod val="50000"/>
                    </a:schemeClr>
                  </a:solidFill>
                  <a:latin typeface="Agency FB" panose="020B0503020202020204" pitchFamily="34" charset="0"/>
                </a:rPr>
                <a:t>Pays the Bill</a:t>
              </a: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6E5A2526-7D09-4708-ADF5-66A2B2ACE1CA}"/>
                </a:ext>
              </a:extLst>
            </p:cNvPr>
            <p:cNvSpPr/>
            <p:nvPr/>
          </p:nvSpPr>
          <p:spPr>
            <a:xfrm>
              <a:off x="1988457" y="2394857"/>
              <a:ext cx="377372" cy="391886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latin typeface="Agency FB" panose="020B0503020202020204" pitchFamily="34" charset="0"/>
                </a:rPr>
                <a:t>9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6DF33880-07AF-465F-BD7B-3AA618E08139}"/>
              </a:ext>
            </a:extLst>
          </p:cNvPr>
          <p:cNvGrpSpPr/>
          <p:nvPr/>
        </p:nvGrpSpPr>
        <p:grpSpPr>
          <a:xfrm>
            <a:off x="6995488" y="3781250"/>
            <a:ext cx="819978" cy="944748"/>
            <a:chOff x="13240776" y="3851342"/>
            <a:chExt cx="1229967" cy="1417122"/>
          </a:xfrm>
        </p:grpSpPr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A4EBFC75-444C-4372-8B2D-9337BBCCC87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240776" y="3851342"/>
              <a:ext cx="1229967" cy="827827"/>
            </a:xfrm>
            <a:prstGeom prst="rect">
              <a:avLst/>
            </a:prstGeom>
          </p:spPr>
        </p:pic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EE80A69A-5D1B-4174-9ADC-C7A5ADBE9C8B}"/>
                </a:ext>
              </a:extLst>
            </p:cNvPr>
            <p:cNvSpPr txBox="1"/>
            <p:nvPr/>
          </p:nvSpPr>
          <p:spPr>
            <a:xfrm>
              <a:off x="13448786" y="4760633"/>
              <a:ext cx="991137" cy="5078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bg2">
                      <a:lumMod val="50000"/>
                    </a:schemeClr>
                  </a:solidFill>
                  <a:latin typeface="Agency FB" panose="020B0503020202020204" pitchFamily="34" charset="0"/>
                </a:rPr>
                <a:t>Miners</a:t>
              </a:r>
            </a:p>
          </p:txBody>
        </p:sp>
      </p:grp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00C1F1E6-7638-4D78-94AF-265CC2DEAB83}"/>
              </a:ext>
            </a:extLst>
          </p:cNvPr>
          <p:cNvCxnSpPr>
            <a:cxnSpLocks/>
          </p:cNvCxnSpPr>
          <p:nvPr/>
        </p:nvCxnSpPr>
        <p:spPr>
          <a:xfrm>
            <a:off x="4260955" y="1031700"/>
            <a:ext cx="3180861" cy="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FBD70FC-4BF1-4878-9BEE-206E7D41A0CD}"/>
              </a:ext>
            </a:extLst>
          </p:cNvPr>
          <p:cNvCxnSpPr>
            <a:cxnSpLocks/>
          </p:cNvCxnSpPr>
          <p:nvPr/>
        </p:nvCxnSpPr>
        <p:spPr>
          <a:xfrm>
            <a:off x="7457447" y="1023885"/>
            <a:ext cx="0" cy="2643089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FDCB117-7D59-468B-BDB4-CDEDD01F3022}"/>
              </a:ext>
            </a:extLst>
          </p:cNvPr>
          <p:cNvCxnSpPr/>
          <p:nvPr/>
        </p:nvCxnSpPr>
        <p:spPr>
          <a:xfrm>
            <a:off x="3112093" y="4327188"/>
            <a:ext cx="3860800" cy="0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D1062F2E-4D45-4944-BA9C-2CD72DE42E61}"/>
              </a:ext>
            </a:extLst>
          </p:cNvPr>
          <p:cNvCxnSpPr>
            <a:cxnSpLocks/>
          </p:cNvCxnSpPr>
          <p:nvPr/>
        </p:nvCxnSpPr>
        <p:spPr>
          <a:xfrm>
            <a:off x="3135069" y="2350268"/>
            <a:ext cx="0" cy="1965011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F2E938EB-E4DF-459B-AD29-A39EF237BE64}"/>
              </a:ext>
            </a:extLst>
          </p:cNvPr>
          <p:cNvCxnSpPr>
            <a:cxnSpLocks/>
          </p:cNvCxnSpPr>
          <p:nvPr/>
        </p:nvCxnSpPr>
        <p:spPr>
          <a:xfrm>
            <a:off x="6313936" y="2309284"/>
            <a:ext cx="0" cy="1996319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E3CCC858-34D4-4A37-A01D-19B46F2DCDFB}"/>
              </a:ext>
            </a:extLst>
          </p:cNvPr>
          <p:cNvCxnSpPr>
            <a:cxnSpLocks/>
          </p:cNvCxnSpPr>
          <p:nvPr/>
        </p:nvCxnSpPr>
        <p:spPr>
          <a:xfrm>
            <a:off x="4959501" y="3619500"/>
            <a:ext cx="1306286" cy="0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D9609008-8D83-4BAF-9AB8-937EF4CC31DE}"/>
              </a:ext>
            </a:extLst>
          </p:cNvPr>
          <p:cNvCxnSpPr>
            <a:cxnSpLocks/>
          </p:cNvCxnSpPr>
          <p:nvPr/>
        </p:nvCxnSpPr>
        <p:spPr>
          <a:xfrm>
            <a:off x="2569482" y="3275693"/>
            <a:ext cx="554335" cy="0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F96A83DF-55D9-4D18-B3B0-55ABC8306BA7}"/>
              </a:ext>
            </a:extLst>
          </p:cNvPr>
          <p:cNvCxnSpPr>
            <a:cxnSpLocks/>
          </p:cNvCxnSpPr>
          <p:nvPr/>
        </p:nvCxnSpPr>
        <p:spPr>
          <a:xfrm flipV="1">
            <a:off x="5617250" y="4344307"/>
            <a:ext cx="0" cy="705153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4B82A176-FA03-4929-816B-B222D5CAF6B5}"/>
              </a:ext>
            </a:extLst>
          </p:cNvPr>
          <p:cNvCxnSpPr>
            <a:cxnSpLocks/>
          </p:cNvCxnSpPr>
          <p:nvPr/>
        </p:nvCxnSpPr>
        <p:spPr>
          <a:xfrm>
            <a:off x="7806860" y="4358986"/>
            <a:ext cx="911470" cy="0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Picture 45">
            <a:extLst>
              <a:ext uri="{FF2B5EF4-FFF2-40B4-BE49-F238E27FC236}">
                <a16:creationId xmlns:a16="http://schemas.microsoft.com/office/drawing/2014/main" id="{DEA8642D-E4AC-4562-B2B8-AE63EE12608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5857" y="5291086"/>
            <a:ext cx="1054448" cy="797169"/>
          </a:xfrm>
          <a:prstGeom prst="rect">
            <a:avLst/>
          </a:prstGeom>
        </p:spPr>
      </p:pic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301EF3E4-00F1-4ABF-99A1-9215B8D4CA05}"/>
              </a:ext>
            </a:extLst>
          </p:cNvPr>
          <p:cNvCxnSpPr>
            <a:cxnSpLocks/>
          </p:cNvCxnSpPr>
          <p:nvPr/>
        </p:nvCxnSpPr>
        <p:spPr>
          <a:xfrm>
            <a:off x="9032574" y="4606589"/>
            <a:ext cx="0" cy="793913"/>
          </a:xfrm>
          <a:prstGeom prst="straightConnector1">
            <a:avLst/>
          </a:prstGeom>
          <a:ln w="571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Picture 47">
            <a:extLst>
              <a:ext uri="{FF2B5EF4-FFF2-40B4-BE49-F238E27FC236}">
                <a16:creationId xmlns:a16="http://schemas.microsoft.com/office/drawing/2014/main" id="{FE5879D7-25BA-4273-A200-60E5CCEE55F3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63" t="6760" r="27594" b="41958"/>
          <a:stretch/>
        </p:blipFill>
        <p:spPr>
          <a:xfrm>
            <a:off x="8582866" y="805054"/>
            <a:ext cx="797167" cy="894780"/>
          </a:xfrm>
          <a:prstGeom prst="rect">
            <a:avLst/>
          </a:prstGeom>
        </p:spPr>
      </p:pic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176E3C7A-B7A4-408C-AE56-723D484C19DC}"/>
              </a:ext>
            </a:extLst>
          </p:cNvPr>
          <p:cNvCxnSpPr>
            <a:cxnSpLocks/>
          </p:cNvCxnSpPr>
          <p:nvPr/>
        </p:nvCxnSpPr>
        <p:spPr>
          <a:xfrm flipV="1">
            <a:off x="9071988" y="1946101"/>
            <a:ext cx="0" cy="1622426"/>
          </a:xfrm>
          <a:prstGeom prst="straightConnector1">
            <a:avLst/>
          </a:prstGeom>
          <a:ln w="571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21BF65A1-79D1-445E-8FFA-0A487A6E8058}"/>
              </a:ext>
            </a:extLst>
          </p:cNvPr>
          <p:cNvSpPr txBox="1"/>
          <p:nvPr/>
        </p:nvSpPr>
        <p:spPr>
          <a:xfrm>
            <a:off x="8479896" y="1617075"/>
            <a:ext cx="12923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bg2">
                    <a:lumMod val="50000"/>
                  </a:schemeClr>
                </a:solidFill>
                <a:latin typeface="Agency FB" panose="020B0503020202020204" pitchFamily="34" charset="0"/>
              </a:rPr>
              <a:t>Tax Department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EE3A892-755E-4174-AF9F-656014F42DD6}"/>
              </a:ext>
            </a:extLst>
          </p:cNvPr>
          <p:cNvSpPr txBox="1"/>
          <p:nvPr/>
        </p:nvSpPr>
        <p:spPr>
          <a:xfrm>
            <a:off x="8769065" y="6048398"/>
            <a:ext cx="7473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bg2">
                    <a:lumMod val="50000"/>
                  </a:schemeClr>
                </a:solidFill>
                <a:latin typeface="Agency FB" panose="020B0503020202020204" pitchFamily="34" charset="0"/>
              </a:rPr>
              <a:t>Hospital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0C95765-DCC5-485A-A2F5-F97B43AFBD14}"/>
              </a:ext>
            </a:extLst>
          </p:cNvPr>
          <p:cNvSpPr txBox="1"/>
          <p:nvPr/>
        </p:nvSpPr>
        <p:spPr>
          <a:xfrm rot="5400000">
            <a:off x="2504200" y="2883938"/>
            <a:ext cx="1748939" cy="4207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067" b="1" dirty="0">
                <a:solidFill>
                  <a:srgbClr val="FF0000"/>
                </a:solidFill>
                <a:latin typeface="Agency FB" panose="020B0503020202020204" pitchFamily="34" charset="0"/>
              </a:rPr>
              <a:t>Information about Buyer and Manufacturer , contract details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7788402-D14D-4D0B-8A8A-04535541F76F}"/>
              </a:ext>
            </a:extLst>
          </p:cNvPr>
          <p:cNvSpPr txBox="1"/>
          <p:nvPr/>
        </p:nvSpPr>
        <p:spPr>
          <a:xfrm>
            <a:off x="5024848" y="2341843"/>
            <a:ext cx="174893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  <a:latin typeface="Agency FB" panose="020B0503020202020204" pitchFamily="34" charset="0"/>
              </a:rPr>
              <a:t>Information about supplier and supply details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F2AF142-72D9-426B-B546-C0E3E8800B8D}"/>
              </a:ext>
            </a:extLst>
          </p:cNvPr>
          <p:cNvSpPr txBox="1"/>
          <p:nvPr/>
        </p:nvSpPr>
        <p:spPr>
          <a:xfrm>
            <a:off x="4366866" y="3715862"/>
            <a:ext cx="174893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  <a:latin typeface="Agency FB" panose="020B0503020202020204" pitchFamily="34" charset="0"/>
              </a:rPr>
              <a:t>Product movement along the production chain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C2B4960-F8E2-420A-ABC7-976964542D54}"/>
              </a:ext>
            </a:extLst>
          </p:cNvPr>
          <p:cNvSpPr txBox="1"/>
          <p:nvPr/>
        </p:nvSpPr>
        <p:spPr>
          <a:xfrm>
            <a:off x="5635656" y="4447624"/>
            <a:ext cx="1098216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  <a:latin typeface="Agency FB" panose="020B0503020202020204" pitchFamily="34" charset="0"/>
              </a:rPr>
              <a:t>Produced Waste Information 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8242D26-B3B4-482B-A149-E45BF557C245}"/>
              </a:ext>
            </a:extLst>
          </p:cNvPr>
          <p:cNvSpPr txBox="1"/>
          <p:nvPr/>
        </p:nvSpPr>
        <p:spPr>
          <a:xfrm>
            <a:off x="2141340" y="2719215"/>
            <a:ext cx="950656" cy="74917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067" b="1" dirty="0">
                <a:solidFill>
                  <a:srgbClr val="FF0000"/>
                </a:solidFill>
                <a:latin typeface="Agency FB" panose="020B0503020202020204" pitchFamily="34" charset="0"/>
              </a:rPr>
              <a:t>Product Information and Date of Arrival/ leaving</a:t>
            </a:r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6E1DE43C-5671-44F8-BD39-093476771CA5}"/>
              </a:ext>
            </a:extLst>
          </p:cNvPr>
          <p:cNvSpPr/>
          <p:nvPr/>
        </p:nvSpPr>
        <p:spPr>
          <a:xfrm>
            <a:off x="1272873" y="4605565"/>
            <a:ext cx="2602895" cy="1490133"/>
          </a:xfrm>
          <a:prstGeom prst="roundRect">
            <a:avLst/>
          </a:prstGeom>
          <a:noFill/>
          <a:ln w="38100">
            <a:prstDash val="lgDashDot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0B58A517-E9F9-4C08-939E-BF5F40BCA16B}"/>
              </a:ext>
            </a:extLst>
          </p:cNvPr>
          <p:cNvCxnSpPr>
            <a:cxnSpLocks/>
            <a:stCxn id="57" idx="0"/>
          </p:cNvCxnSpPr>
          <p:nvPr/>
        </p:nvCxnSpPr>
        <p:spPr>
          <a:xfrm flipV="1">
            <a:off x="2574321" y="3279927"/>
            <a:ext cx="4838" cy="1325637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7D8F09D1-1A95-464E-8A49-3F22817202C2}"/>
              </a:ext>
            </a:extLst>
          </p:cNvPr>
          <p:cNvSpPr txBox="1"/>
          <p:nvPr/>
        </p:nvSpPr>
        <p:spPr>
          <a:xfrm>
            <a:off x="9451609" y="4295520"/>
            <a:ext cx="9893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bg2">
                    <a:lumMod val="50000"/>
                  </a:schemeClr>
                </a:solidFill>
                <a:latin typeface="Agency FB" panose="020B0503020202020204" pitchFamily="34" charset="0"/>
              </a:rPr>
              <a:t>Block Chain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6A086E0-B28B-4EBA-8230-D5AE52D65048}"/>
              </a:ext>
            </a:extLst>
          </p:cNvPr>
          <p:cNvSpPr txBox="1"/>
          <p:nvPr/>
        </p:nvSpPr>
        <p:spPr>
          <a:xfrm>
            <a:off x="9088846" y="4678643"/>
            <a:ext cx="1202235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  <a:latin typeface="Agency FB" panose="020B0503020202020204" pitchFamily="34" charset="0"/>
              </a:rPr>
              <a:t>Waste Information for Low Cost Medical Equipment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DC1352C8-79DF-4B23-8FE9-20D05B189B29}"/>
              </a:ext>
            </a:extLst>
          </p:cNvPr>
          <p:cNvSpPr txBox="1"/>
          <p:nvPr/>
        </p:nvSpPr>
        <p:spPr>
          <a:xfrm>
            <a:off x="9122712" y="2187024"/>
            <a:ext cx="1202235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  <a:latin typeface="Agency FB" panose="020B0503020202020204" pitchFamily="34" charset="0"/>
              </a:rPr>
              <a:t>Payable Tax Information for Transparency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5666A1F-4A56-4B05-8793-9458C753FEB9}"/>
              </a:ext>
            </a:extLst>
          </p:cNvPr>
          <p:cNvSpPr txBox="1"/>
          <p:nvPr/>
        </p:nvSpPr>
        <p:spPr>
          <a:xfrm>
            <a:off x="5338115" y="1054910"/>
            <a:ext cx="726891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b="1" dirty="0" err="1">
                <a:solidFill>
                  <a:srgbClr val="FF0000"/>
                </a:solidFill>
                <a:latin typeface="Agency FB" panose="020B0503020202020204" pitchFamily="34" charset="0"/>
              </a:rPr>
              <a:t>Trx</a:t>
            </a:r>
            <a:r>
              <a:rPr lang="en-US" sz="1200" b="1" dirty="0">
                <a:solidFill>
                  <a:srgbClr val="FF0000"/>
                </a:solidFill>
                <a:latin typeface="Agency FB" panose="020B0503020202020204" pitchFamily="34" charset="0"/>
              </a:rPr>
              <a:t> info </a:t>
            </a:r>
          </a:p>
        </p:txBody>
      </p: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2C93078F-B2F4-4EF1-A2D3-467D26C332DC}"/>
              </a:ext>
            </a:extLst>
          </p:cNvPr>
          <p:cNvGrpSpPr/>
          <p:nvPr/>
        </p:nvGrpSpPr>
        <p:grpSpPr>
          <a:xfrm>
            <a:off x="11306778" y="3655679"/>
            <a:ext cx="329506" cy="649711"/>
            <a:chOff x="2985541" y="2848132"/>
            <a:chExt cx="657070" cy="1306641"/>
          </a:xfrm>
          <a:solidFill>
            <a:schemeClr val="tx1"/>
          </a:solidFill>
        </p:grpSpPr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FE98EFFB-54AF-40ED-BAAC-C219F6D9DE63}"/>
                </a:ext>
              </a:extLst>
            </p:cNvPr>
            <p:cNvSpPr/>
            <p:nvPr/>
          </p:nvSpPr>
          <p:spPr>
            <a:xfrm>
              <a:off x="3072984" y="2848132"/>
              <a:ext cx="494676" cy="47968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Agency FB" panose="020B0503020202020204" pitchFamily="34" charset="0"/>
              </a:endParaRPr>
            </a:p>
          </p:txBody>
        </p: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FE038E92-9939-43D5-A3B1-7616D47FABAA}"/>
                </a:ext>
              </a:extLst>
            </p:cNvPr>
            <p:cNvCxnSpPr>
              <a:cxnSpLocks/>
            </p:cNvCxnSpPr>
            <p:nvPr/>
          </p:nvCxnSpPr>
          <p:spPr>
            <a:xfrm>
              <a:off x="3328764" y="3315047"/>
              <a:ext cx="0" cy="535522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1DCC75A1-D77E-4AA9-A434-1A4F2D3B524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98033" y="3345306"/>
              <a:ext cx="324788" cy="297303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EF7792E3-3CD5-4D45-AEBE-F4DA2429557D}"/>
                </a:ext>
              </a:extLst>
            </p:cNvPr>
            <p:cNvCxnSpPr>
              <a:cxnSpLocks/>
            </p:cNvCxnSpPr>
            <p:nvPr/>
          </p:nvCxnSpPr>
          <p:spPr>
            <a:xfrm>
              <a:off x="3315075" y="3339934"/>
              <a:ext cx="324788" cy="297303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E37C1EF2-F9CE-45FB-ADFF-8BADD0FE8B0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85541" y="3857470"/>
              <a:ext cx="324788" cy="297303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1A27AE7C-CFCC-49D1-A457-6B04A67AAA96}"/>
                </a:ext>
              </a:extLst>
            </p:cNvPr>
            <p:cNvCxnSpPr>
              <a:cxnSpLocks/>
            </p:cNvCxnSpPr>
            <p:nvPr/>
          </p:nvCxnSpPr>
          <p:spPr>
            <a:xfrm>
              <a:off x="3317823" y="3852098"/>
              <a:ext cx="324788" cy="297303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1" name="TextBox 120">
            <a:extLst>
              <a:ext uri="{FF2B5EF4-FFF2-40B4-BE49-F238E27FC236}">
                <a16:creationId xmlns:a16="http://schemas.microsoft.com/office/drawing/2014/main" id="{804378FC-309C-4593-9845-5731932DE1F2}"/>
              </a:ext>
            </a:extLst>
          </p:cNvPr>
          <p:cNvSpPr txBox="1"/>
          <p:nvPr/>
        </p:nvSpPr>
        <p:spPr>
          <a:xfrm>
            <a:off x="11165596" y="4312825"/>
            <a:ext cx="9909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bg2">
                    <a:lumMod val="50000"/>
                  </a:schemeClr>
                </a:solidFill>
                <a:latin typeface="Agency FB" panose="020B0503020202020204" pitchFamily="34" charset="0"/>
              </a:rPr>
              <a:t>Small Scale</a:t>
            </a:r>
            <a:br>
              <a:rPr lang="en-US" sz="1600" b="1" dirty="0">
                <a:solidFill>
                  <a:schemeClr val="bg2">
                    <a:lumMod val="50000"/>
                  </a:schemeClr>
                </a:solidFill>
                <a:latin typeface="Agency FB" panose="020B0503020202020204" pitchFamily="34" charset="0"/>
              </a:rPr>
            </a:br>
            <a:r>
              <a:rPr lang="en-US" sz="1600" b="1" dirty="0">
                <a:solidFill>
                  <a:schemeClr val="bg2">
                    <a:lumMod val="50000"/>
                  </a:schemeClr>
                </a:solidFill>
                <a:latin typeface="Agency FB" panose="020B0503020202020204" pitchFamily="34" charset="0"/>
              </a:rPr>
              <a:t>Supplier</a:t>
            </a:r>
          </a:p>
        </p:txBody>
      </p: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E80276B1-A62D-475F-B179-830EDE0DC621}"/>
              </a:ext>
            </a:extLst>
          </p:cNvPr>
          <p:cNvCxnSpPr>
            <a:cxnSpLocks/>
          </p:cNvCxnSpPr>
          <p:nvPr/>
        </p:nvCxnSpPr>
        <p:spPr>
          <a:xfrm>
            <a:off x="9695543" y="4014388"/>
            <a:ext cx="1596571" cy="0"/>
          </a:xfrm>
          <a:prstGeom prst="straightConnector1">
            <a:avLst/>
          </a:prstGeom>
          <a:ln w="571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TextBox 122">
            <a:extLst>
              <a:ext uri="{FF2B5EF4-FFF2-40B4-BE49-F238E27FC236}">
                <a16:creationId xmlns:a16="http://schemas.microsoft.com/office/drawing/2014/main" id="{A7B6AFC2-A2F1-476B-8C77-5B9D45DD9AB5}"/>
              </a:ext>
            </a:extLst>
          </p:cNvPr>
          <p:cNvSpPr txBox="1"/>
          <p:nvPr/>
        </p:nvSpPr>
        <p:spPr>
          <a:xfrm>
            <a:off x="10025017" y="3292529"/>
            <a:ext cx="1202235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  <a:latin typeface="Agency FB" panose="020B0503020202020204" pitchFamily="34" charset="0"/>
              </a:rPr>
              <a:t>Unused ‘waste’ for </a:t>
            </a:r>
          </a:p>
          <a:p>
            <a:r>
              <a:rPr lang="en-US" sz="1200" b="1" dirty="0">
                <a:solidFill>
                  <a:srgbClr val="FF0000"/>
                </a:solidFill>
                <a:latin typeface="Agency FB" panose="020B0503020202020204" pitchFamily="34" charset="0"/>
              </a:rPr>
              <a:t>Reuse within supply chain</a:t>
            </a:r>
          </a:p>
        </p:txBody>
      </p:sp>
    </p:spTree>
    <p:extLst>
      <p:ext uri="{BB962C8B-B14F-4D97-AF65-F5344CB8AC3E}">
        <p14:creationId xmlns:p14="http://schemas.microsoft.com/office/powerpoint/2010/main" val="40787186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03643-E02A-43CC-903A-689D68DC60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 Information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8838A88-EB1E-42F7-9526-CD597639F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9433" y="1327355"/>
            <a:ext cx="3342968" cy="2101645"/>
          </a:xfrm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dirty="0"/>
              <a:t>Araf Mustavi</a:t>
            </a:r>
          </a:p>
          <a:p>
            <a:pPr marL="0" indent="0" algn="ctr">
              <a:buNone/>
            </a:pPr>
            <a:r>
              <a:rPr lang="en-US" sz="1600" dirty="0"/>
              <a:t>(Team lead)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D4EBD5-2BAC-4C44-9225-A2FB42B60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B440F-00AB-4A6B-A7FF-5D32FBE6BE9A}" type="datetime1">
              <a:rPr lang="en-US" smtClean="0"/>
              <a:t>14-Nov-20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30C774-13D7-4299-B254-0B02138FCC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Red Knights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766DB9-F241-4795-A6DC-1D3FC4BCE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</a:t>
            </a:fld>
            <a:endParaRPr lang="en-US" dirty="0"/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E5CA288D-2595-41D5-A6A5-41030A8EF019}"/>
              </a:ext>
            </a:extLst>
          </p:cNvPr>
          <p:cNvSpPr txBox="1">
            <a:spLocks/>
          </p:cNvSpPr>
          <p:nvPr/>
        </p:nvSpPr>
        <p:spPr>
          <a:xfrm>
            <a:off x="4373294" y="1329546"/>
            <a:ext cx="3342968" cy="209945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Agency FB" panose="020B0503020202020204" pitchFamily="34" charset="0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Agency FB" panose="020B0503020202020204" pitchFamily="34" charset="0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Agency FB" panose="020B0503020202020204" pitchFamily="34" charset="0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Agency FB" panose="020B0503020202020204" pitchFamily="34" charset="0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Agency FB" panose="020B0503020202020204" pitchFamily="34" charset="0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000" dirty="0"/>
              <a:t>Subangkar Karmaker </a:t>
            </a:r>
            <a:r>
              <a:rPr lang="en-US" sz="4000" dirty="0" err="1"/>
              <a:t>Shanto</a:t>
            </a:r>
            <a:r>
              <a:rPr lang="en-US" sz="4000" dirty="0"/>
              <a:t>	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5FE1847B-A390-4611-A326-5895A67932AA}"/>
              </a:ext>
            </a:extLst>
          </p:cNvPr>
          <p:cNvSpPr txBox="1">
            <a:spLocks/>
          </p:cNvSpPr>
          <p:nvPr/>
        </p:nvSpPr>
        <p:spPr>
          <a:xfrm>
            <a:off x="8127155" y="1327355"/>
            <a:ext cx="3342968" cy="209945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Agency FB" panose="020B0503020202020204" pitchFamily="34" charset="0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Agency FB" panose="020B0503020202020204" pitchFamily="34" charset="0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Agency FB" panose="020B0503020202020204" pitchFamily="34" charset="0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Agency FB" panose="020B0503020202020204" pitchFamily="34" charset="0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Agency FB" panose="020B0503020202020204" pitchFamily="34" charset="0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000" dirty="0"/>
              <a:t>Kazi </a:t>
            </a:r>
            <a:r>
              <a:rPr lang="en-US" sz="4000" dirty="0" err="1"/>
              <a:t>Samin</a:t>
            </a:r>
            <a:r>
              <a:rPr lang="en-US" sz="4000" dirty="0"/>
              <a:t> </a:t>
            </a:r>
            <a:r>
              <a:rPr lang="en-US" sz="4000" dirty="0" err="1"/>
              <a:t>Mubasshir</a:t>
            </a:r>
            <a:endParaRPr lang="en-US" sz="4000" dirty="0"/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AA32B97D-5FDD-4EB6-B18E-6F5ECA8A9041}"/>
              </a:ext>
            </a:extLst>
          </p:cNvPr>
          <p:cNvSpPr txBox="1">
            <a:spLocks/>
          </p:cNvSpPr>
          <p:nvPr/>
        </p:nvSpPr>
        <p:spPr>
          <a:xfrm>
            <a:off x="634181" y="3641485"/>
            <a:ext cx="10835942" cy="1188720"/>
          </a:xfrm>
          <a:prstGeom prst="rect">
            <a:avLst/>
          </a:prstGeom>
          <a:ln>
            <a:solidFill>
              <a:srgbClr val="12161D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Agency FB" panose="020B0503020202020204" pitchFamily="34" charset="0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Agency FB" panose="020B0503020202020204" pitchFamily="34" charset="0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Agency FB" panose="020B0503020202020204" pitchFamily="34" charset="0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Agency FB" panose="020B0503020202020204" pitchFamily="34" charset="0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Agency FB" panose="020B0503020202020204" pitchFamily="34" charset="0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4400" dirty="0"/>
              <a:t>Bangladesh University of Engineering and Technology</a:t>
            </a:r>
          </a:p>
        </p:txBody>
      </p:sp>
    </p:spTree>
    <p:extLst>
      <p:ext uri="{BB962C8B-B14F-4D97-AF65-F5344CB8AC3E}">
        <p14:creationId xmlns:p14="http://schemas.microsoft.com/office/powerpoint/2010/main" val="35780451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Title 111">
            <a:extLst>
              <a:ext uri="{FF2B5EF4-FFF2-40B4-BE49-F238E27FC236}">
                <a16:creationId xmlns:a16="http://schemas.microsoft.com/office/drawing/2014/main" id="{C2A716C3-4B16-4577-8E54-9EC4AD40F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143" y="0"/>
            <a:ext cx="10924340" cy="682171"/>
          </a:xfrm>
        </p:spPr>
        <p:txBody>
          <a:bodyPr>
            <a:normAutofit fontScale="90000"/>
          </a:bodyPr>
          <a:lstStyle/>
          <a:p>
            <a:r>
              <a:rPr lang="en-US" dirty="0"/>
              <a:t>Proposed System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FE31CB-E06D-4EB8-9189-6A1C4D3877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8304C-3334-4DE5-9E7E-78F5947F70D1}" type="datetime1">
              <a:rPr lang="en-US" smtClean="0"/>
              <a:t>14-Nov-20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211D42-0CCB-44FF-BDD2-1243D13771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Red Knights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DB46E2-70E2-4C77-81E5-8F6B1618DC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20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F83DA79-E387-4E0E-B74C-3A2C0EA64FA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09"/>
          <a:stretch/>
        </p:blipFill>
        <p:spPr>
          <a:xfrm>
            <a:off x="8196734" y="3240280"/>
            <a:ext cx="1844295" cy="145683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1C04E90-7DD9-4EFD-A2CC-B44292F41FF3}"/>
              </a:ext>
            </a:extLst>
          </p:cNvPr>
          <p:cNvSpPr txBox="1"/>
          <p:nvPr/>
        </p:nvSpPr>
        <p:spPr>
          <a:xfrm>
            <a:off x="1691207" y="2145230"/>
            <a:ext cx="6030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bg2">
                    <a:lumMod val="50000"/>
                  </a:schemeClr>
                </a:solidFill>
                <a:latin typeface="Agency FB" panose="020B0503020202020204" pitchFamily="34" charset="0"/>
              </a:rPr>
              <a:t>Buyer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117128D-511A-4B1A-B737-EE58424D955C}"/>
              </a:ext>
            </a:extLst>
          </p:cNvPr>
          <p:cNvGrpSpPr/>
          <p:nvPr/>
        </p:nvGrpSpPr>
        <p:grpSpPr>
          <a:xfrm>
            <a:off x="1507473" y="4862017"/>
            <a:ext cx="909051" cy="694557"/>
            <a:chOff x="0" y="4844714"/>
            <a:chExt cx="1363577" cy="1041835"/>
          </a:xfrm>
        </p:grpSpPr>
        <p:pic>
          <p:nvPicPr>
            <p:cNvPr id="109" name="Picture 108">
              <a:extLst>
                <a:ext uri="{FF2B5EF4-FFF2-40B4-BE49-F238E27FC236}">
                  <a16:creationId xmlns:a16="http://schemas.microsoft.com/office/drawing/2014/main" id="{3A9F50DE-1F4A-4575-9A36-888294AA8C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543" t="26033" r="47436" b="58630"/>
            <a:stretch/>
          </p:blipFill>
          <p:spPr>
            <a:xfrm flipH="1">
              <a:off x="0" y="4844714"/>
              <a:ext cx="1363577" cy="1041835"/>
            </a:xfrm>
            <a:prstGeom prst="rect">
              <a:avLst/>
            </a:prstGeom>
          </p:spPr>
        </p:pic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FEBC129E-DE84-4A36-B729-709799C19472}"/>
                </a:ext>
              </a:extLst>
            </p:cNvPr>
            <p:cNvSpPr/>
            <p:nvPr/>
          </p:nvSpPr>
          <p:spPr>
            <a:xfrm>
              <a:off x="673768" y="5101389"/>
              <a:ext cx="368969" cy="385011"/>
            </a:xfrm>
            <a:prstGeom prst="ellipse">
              <a:avLst/>
            </a:prstGeom>
            <a:solidFill>
              <a:srgbClr val="4ABD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4AC024A-1810-4144-B40F-4FADAA4F56FE}"/>
              </a:ext>
            </a:extLst>
          </p:cNvPr>
          <p:cNvGrpSpPr/>
          <p:nvPr/>
        </p:nvGrpSpPr>
        <p:grpSpPr>
          <a:xfrm>
            <a:off x="1398398" y="3626774"/>
            <a:ext cx="1328275" cy="1007994"/>
            <a:chOff x="1296219" y="2093493"/>
            <a:chExt cx="1992413" cy="1511992"/>
          </a:xfrm>
        </p:grpSpPr>
        <p:pic>
          <p:nvPicPr>
            <p:cNvPr id="105" name="Picture 104">
              <a:extLst>
                <a:ext uri="{FF2B5EF4-FFF2-40B4-BE49-F238E27FC236}">
                  <a16:creationId xmlns:a16="http://schemas.microsoft.com/office/drawing/2014/main" id="{1BD3F2BC-72AE-46F8-9505-E372343DA6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549" t="25226" r="62430" b="59437"/>
            <a:stretch/>
          </p:blipFill>
          <p:spPr>
            <a:xfrm>
              <a:off x="1580148" y="2093493"/>
              <a:ext cx="1196789" cy="914401"/>
            </a:xfrm>
            <a:prstGeom prst="rect">
              <a:avLst/>
            </a:prstGeom>
          </p:spPr>
        </p:pic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75F52A33-E08E-4965-9866-11BB12511E9C}"/>
                </a:ext>
              </a:extLst>
            </p:cNvPr>
            <p:cNvGrpSpPr/>
            <p:nvPr/>
          </p:nvGrpSpPr>
          <p:grpSpPr>
            <a:xfrm>
              <a:off x="1296219" y="2906301"/>
              <a:ext cx="1992413" cy="699184"/>
              <a:chOff x="1988457" y="2394857"/>
              <a:chExt cx="2116761" cy="699184"/>
            </a:xfrm>
          </p:grpSpPr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7F72E4A3-685D-4542-A174-2BAECC29252B}"/>
                  </a:ext>
                </a:extLst>
              </p:cNvPr>
              <p:cNvSpPr txBox="1"/>
              <p:nvPr/>
            </p:nvSpPr>
            <p:spPr>
              <a:xfrm>
                <a:off x="2381472" y="2401543"/>
                <a:ext cx="1723746" cy="692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1200" b="1" dirty="0">
                    <a:solidFill>
                      <a:schemeClr val="bg2">
                        <a:lumMod val="50000"/>
                      </a:schemeClr>
                    </a:solidFill>
                    <a:latin typeface="Agency FB" panose="020B0503020202020204" pitchFamily="34" charset="0"/>
                  </a:rPr>
                  <a:t>Buyer Warehouse</a:t>
                </a:r>
              </a:p>
            </p:txBody>
          </p:sp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id="{2C504124-5235-4F32-A8B3-DEC6D8247BDC}"/>
                  </a:ext>
                </a:extLst>
              </p:cNvPr>
              <p:cNvSpPr/>
              <p:nvPr/>
            </p:nvSpPr>
            <p:spPr>
              <a:xfrm>
                <a:off x="1988457" y="2394857"/>
                <a:ext cx="377372" cy="391886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  <a:latin typeface="Agency FB" panose="020B0503020202020204" pitchFamily="34" charset="0"/>
                  </a:rPr>
                  <a:t>7</a:t>
                </a:r>
              </a:p>
            </p:txBody>
          </p:sp>
        </p:grp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6456D791-0791-4076-8BE6-9CAE17B67D3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82" b="8801"/>
          <a:stretch/>
        </p:blipFill>
        <p:spPr>
          <a:xfrm>
            <a:off x="4269452" y="2859634"/>
            <a:ext cx="1158875" cy="739367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022F9AD9-2FA9-4AFE-BEFE-5D24ED95F9C0}"/>
              </a:ext>
            </a:extLst>
          </p:cNvPr>
          <p:cNvGrpSpPr/>
          <p:nvPr/>
        </p:nvGrpSpPr>
        <p:grpSpPr>
          <a:xfrm>
            <a:off x="1800303" y="1466696"/>
            <a:ext cx="329506" cy="649711"/>
            <a:chOff x="2985541" y="2848132"/>
            <a:chExt cx="657070" cy="1306641"/>
          </a:xfrm>
          <a:solidFill>
            <a:schemeClr val="tx1"/>
          </a:solidFill>
        </p:grpSpPr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3C3DECCD-8038-4DD4-A105-FA9A26549EEF}"/>
                </a:ext>
              </a:extLst>
            </p:cNvPr>
            <p:cNvSpPr/>
            <p:nvPr/>
          </p:nvSpPr>
          <p:spPr>
            <a:xfrm>
              <a:off x="3072984" y="2848132"/>
              <a:ext cx="494676" cy="47968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Agency FB" panose="020B0503020202020204" pitchFamily="34" charset="0"/>
              </a:endParaRPr>
            </a:p>
          </p:txBody>
        </p: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7B97F310-2259-429F-A341-D75031E9802C}"/>
                </a:ext>
              </a:extLst>
            </p:cNvPr>
            <p:cNvCxnSpPr>
              <a:cxnSpLocks/>
            </p:cNvCxnSpPr>
            <p:nvPr/>
          </p:nvCxnSpPr>
          <p:spPr>
            <a:xfrm>
              <a:off x="3325193" y="3356305"/>
              <a:ext cx="0" cy="535522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B45BFF0D-884C-41E4-9BA0-ED7300EB3CB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98033" y="3345306"/>
              <a:ext cx="324788" cy="297303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CED42CF5-E4B2-4342-9722-518ADA8D45A6}"/>
                </a:ext>
              </a:extLst>
            </p:cNvPr>
            <p:cNvCxnSpPr>
              <a:cxnSpLocks/>
            </p:cNvCxnSpPr>
            <p:nvPr/>
          </p:nvCxnSpPr>
          <p:spPr>
            <a:xfrm>
              <a:off x="3315075" y="3339934"/>
              <a:ext cx="324788" cy="297303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53D1DB4E-1ACB-450F-A8B6-13652BAF634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85541" y="3857470"/>
              <a:ext cx="324788" cy="297303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4B5AC58C-063F-4945-B0C0-5FC4A4EDA496}"/>
                </a:ext>
              </a:extLst>
            </p:cNvPr>
            <p:cNvCxnSpPr>
              <a:cxnSpLocks/>
            </p:cNvCxnSpPr>
            <p:nvPr/>
          </p:nvCxnSpPr>
          <p:spPr>
            <a:xfrm>
              <a:off x="3317823" y="3852098"/>
              <a:ext cx="324788" cy="297303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C255B10-F638-49BB-9B81-136DA5B75FF7}"/>
              </a:ext>
            </a:extLst>
          </p:cNvPr>
          <p:cNvGrpSpPr/>
          <p:nvPr/>
        </p:nvGrpSpPr>
        <p:grpSpPr>
          <a:xfrm>
            <a:off x="4773440" y="1530865"/>
            <a:ext cx="329506" cy="649711"/>
            <a:chOff x="2985541" y="2848132"/>
            <a:chExt cx="657070" cy="1306641"/>
          </a:xfrm>
          <a:solidFill>
            <a:schemeClr val="tx1"/>
          </a:solidFill>
        </p:grpSpPr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68DA33BF-218A-4871-8F06-F201BBB99879}"/>
                </a:ext>
              </a:extLst>
            </p:cNvPr>
            <p:cNvSpPr/>
            <p:nvPr/>
          </p:nvSpPr>
          <p:spPr>
            <a:xfrm>
              <a:off x="3072984" y="2848132"/>
              <a:ext cx="494676" cy="47968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Agency FB" panose="020B0503020202020204" pitchFamily="34" charset="0"/>
              </a:endParaRPr>
            </a:p>
          </p:txBody>
        </p: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EE0D0976-4029-4C26-B937-7D41C95B1D1F}"/>
                </a:ext>
              </a:extLst>
            </p:cNvPr>
            <p:cNvCxnSpPr>
              <a:cxnSpLocks/>
            </p:cNvCxnSpPr>
            <p:nvPr/>
          </p:nvCxnSpPr>
          <p:spPr>
            <a:xfrm>
              <a:off x="3320972" y="3317993"/>
              <a:ext cx="0" cy="535522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42E0AD48-B277-4563-A1E1-996EB9992CF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98033" y="3345306"/>
              <a:ext cx="324788" cy="297303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7F77E60B-EEE0-4AFC-A5FE-D826B22A3A49}"/>
                </a:ext>
              </a:extLst>
            </p:cNvPr>
            <p:cNvCxnSpPr>
              <a:cxnSpLocks/>
            </p:cNvCxnSpPr>
            <p:nvPr/>
          </p:nvCxnSpPr>
          <p:spPr>
            <a:xfrm>
              <a:off x="3315075" y="3339934"/>
              <a:ext cx="324788" cy="297303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BA4C396D-9B6A-4201-A028-0244CAAD5D9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85541" y="3857470"/>
              <a:ext cx="324788" cy="297303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D51A4B30-1682-4ABA-8601-6F452BE4F250}"/>
                </a:ext>
              </a:extLst>
            </p:cNvPr>
            <p:cNvCxnSpPr>
              <a:cxnSpLocks/>
            </p:cNvCxnSpPr>
            <p:nvPr/>
          </p:nvCxnSpPr>
          <p:spPr>
            <a:xfrm>
              <a:off x="3317823" y="3852098"/>
              <a:ext cx="324788" cy="297303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8839BC9-9A45-4767-9C3F-4D17EDA4A408}"/>
              </a:ext>
            </a:extLst>
          </p:cNvPr>
          <p:cNvCxnSpPr>
            <a:cxnSpLocks/>
          </p:cNvCxnSpPr>
          <p:nvPr/>
        </p:nvCxnSpPr>
        <p:spPr>
          <a:xfrm>
            <a:off x="2251991" y="1736686"/>
            <a:ext cx="2320758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E1AE5E5-9D71-446F-9325-66770A5E616A}"/>
              </a:ext>
            </a:extLst>
          </p:cNvPr>
          <p:cNvGrpSpPr/>
          <p:nvPr/>
        </p:nvGrpSpPr>
        <p:grpSpPr>
          <a:xfrm>
            <a:off x="2453061" y="1857829"/>
            <a:ext cx="2074105" cy="389036"/>
            <a:chOff x="1988457" y="2128064"/>
            <a:chExt cx="2872997" cy="692498"/>
          </a:xfrm>
        </p:grpSpPr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DE2CC609-314E-41CB-B85A-9FAB731DC83D}"/>
                </a:ext>
              </a:extLst>
            </p:cNvPr>
            <p:cNvSpPr txBox="1"/>
            <p:nvPr/>
          </p:nvSpPr>
          <p:spPr>
            <a:xfrm>
              <a:off x="2351842" y="2128064"/>
              <a:ext cx="2509612" cy="692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1200" b="1" dirty="0">
                  <a:solidFill>
                    <a:schemeClr val="bg2">
                      <a:lumMod val="50000"/>
                    </a:schemeClr>
                  </a:solidFill>
                  <a:latin typeface="Agency FB" panose="020B0503020202020204" pitchFamily="34" charset="0"/>
                </a:rPr>
                <a:t>Smart Contract between Buyer and Manufacturer</a:t>
              </a:r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EF6B9BB2-B4A8-47A7-8475-F1CF4AD0A92D}"/>
                </a:ext>
              </a:extLst>
            </p:cNvPr>
            <p:cNvSpPr/>
            <p:nvPr/>
          </p:nvSpPr>
          <p:spPr>
            <a:xfrm>
              <a:off x="1988457" y="2394857"/>
              <a:ext cx="377372" cy="391886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latin typeface="Agency FB" panose="020B0503020202020204" pitchFamily="34" charset="0"/>
                </a:rPr>
                <a:t>1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64B1B742-9D17-424C-A4F2-76148DB71664}"/>
              </a:ext>
            </a:extLst>
          </p:cNvPr>
          <p:cNvSpPr txBox="1"/>
          <p:nvPr/>
        </p:nvSpPr>
        <p:spPr>
          <a:xfrm>
            <a:off x="4436189" y="2092871"/>
            <a:ext cx="11384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bg2">
                    <a:lumMod val="50000"/>
                  </a:schemeClr>
                </a:solidFill>
                <a:latin typeface="Agency FB" panose="020B0503020202020204" pitchFamily="34" charset="0"/>
              </a:rPr>
              <a:t>Manufacturer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742DBC8-6BBE-4E0D-ADC5-63F5C17310E3}"/>
              </a:ext>
            </a:extLst>
          </p:cNvPr>
          <p:cNvGrpSpPr/>
          <p:nvPr/>
        </p:nvGrpSpPr>
        <p:grpSpPr>
          <a:xfrm>
            <a:off x="6800093" y="1514822"/>
            <a:ext cx="329506" cy="649711"/>
            <a:chOff x="2985541" y="2848132"/>
            <a:chExt cx="657070" cy="1306641"/>
          </a:xfrm>
          <a:solidFill>
            <a:schemeClr val="tx1"/>
          </a:solidFill>
        </p:grpSpPr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AF52B64C-FAB5-4C10-A9CC-BE555CFF7D80}"/>
                </a:ext>
              </a:extLst>
            </p:cNvPr>
            <p:cNvSpPr/>
            <p:nvPr/>
          </p:nvSpPr>
          <p:spPr>
            <a:xfrm>
              <a:off x="3072984" y="2848132"/>
              <a:ext cx="494676" cy="47968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Agency FB" panose="020B0503020202020204" pitchFamily="34" charset="0"/>
              </a:endParaRPr>
            </a:p>
          </p:txBody>
        </p: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D098E71-DBE1-4FD6-AD9E-C6C4D5C3A450}"/>
                </a:ext>
              </a:extLst>
            </p:cNvPr>
            <p:cNvCxnSpPr>
              <a:cxnSpLocks/>
            </p:cNvCxnSpPr>
            <p:nvPr/>
          </p:nvCxnSpPr>
          <p:spPr>
            <a:xfrm>
              <a:off x="3328764" y="3315047"/>
              <a:ext cx="0" cy="535522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8EAFC650-A4E8-4C79-AA1A-4C43182C62B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98033" y="3345306"/>
              <a:ext cx="324788" cy="297303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0678ABA2-5E83-4E96-8123-6E4ACB06A2D2}"/>
                </a:ext>
              </a:extLst>
            </p:cNvPr>
            <p:cNvCxnSpPr>
              <a:cxnSpLocks/>
            </p:cNvCxnSpPr>
            <p:nvPr/>
          </p:nvCxnSpPr>
          <p:spPr>
            <a:xfrm>
              <a:off x="3315075" y="3339934"/>
              <a:ext cx="324788" cy="297303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DF54CB83-28D7-4982-9644-4300FBD092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85541" y="3857470"/>
              <a:ext cx="324788" cy="297303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C6CC6253-5E4B-45FA-8D00-987C120817F9}"/>
                </a:ext>
              </a:extLst>
            </p:cNvPr>
            <p:cNvCxnSpPr>
              <a:cxnSpLocks/>
            </p:cNvCxnSpPr>
            <p:nvPr/>
          </p:nvCxnSpPr>
          <p:spPr>
            <a:xfrm>
              <a:off x="3317823" y="3852098"/>
              <a:ext cx="324788" cy="297303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7EF2314D-3174-4BD3-8E21-35BD63718965}"/>
              </a:ext>
            </a:extLst>
          </p:cNvPr>
          <p:cNvSpPr txBox="1"/>
          <p:nvPr/>
        </p:nvSpPr>
        <p:spPr>
          <a:xfrm>
            <a:off x="6658911" y="2171968"/>
            <a:ext cx="7681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bg2">
                    <a:lumMod val="50000"/>
                  </a:schemeClr>
                </a:solidFill>
                <a:latin typeface="Agency FB" panose="020B0503020202020204" pitchFamily="34" charset="0"/>
              </a:rPr>
              <a:t>Supplier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77BB3B1-1476-48B7-AD72-F5E46D81BF90}"/>
              </a:ext>
            </a:extLst>
          </p:cNvPr>
          <p:cNvGrpSpPr/>
          <p:nvPr/>
        </p:nvGrpSpPr>
        <p:grpSpPr>
          <a:xfrm>
            <a:off x="5206957" y="1844530"/>
            <a:ext cx="1472655" cy="646331"/>
            <a:chOff x="1988457" y="2273208"/>
            <a:chExt cx="1826826" cy="969496"/>
          </a:xfrm>
        </p:grpSpPr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1C014B2C-EEBF-459C-B7D4-24C4E267CEA6}"/>
                </a:ext>
              </a:extLst>
            </p:cNvPr>
            <p:cNvSpPr txBox="1"/>
            <p:nvPr/>
          </p:nvSpPr>
          <p:spPr>
            <a:xfrm>
              <a:off x="2340123" y="2273208"/>
              <a:ext cx="1475160" cy="9694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1200" b="1" dirty="0">
                  <a:solidFill>
                    <a:schemeClr val="bg2">
                      <a:lumMod val="50000"/>
                    </a:schemeClr>
                  </a:solidFill>
                  <a:latin typeface="Agency FB" panose="020B0503020202020204" pitchFamily="34" charset="0"/>
                </a:rPr>
                <a:t>Supplies goods for production process</a:t>
              </a:r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0D3FCC23-B576-4E73-A84C-A208A3621CB1}"/>
                </a:ext>
              </a:extLst>
            </p:cNvPr>
            <p:cNvSpPr/>
            <p:nvPr/>
          </p:nvSpPr>
          <p:spPr>
            <a:xfrm>
              <a:off x="1988457" y="2394857"/>
              <a:ext cx="377372" cy="391886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latin typeface="Agency FB" panose="020B0503020202020204" pitchFamily="34" charset="0"/>
                </a:rPr>
                <a:t>2</a:t>
              </a:r>
            </a:p>
          </p:txBody>
        </p:sp>
      </p:grp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C9C7BDF-090F-4173-A2DC-C247AD75C7DB}"/>
              </a:ext>
            </a:extLst>
          </p:cNvPr>
          <p:cNvCxnSpPr>
            <a:cxnSpLocks/>
          </p:cNvCxnSpPr>
          <p:nvPr/>
        </p:nvCxnSpPr>
        <p:spPr>
          <a:xfrm flipH="1">
            <a:off x="5267906" y="1758075"/>
            <a:ext cx="1390316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1F5B381-570B-42F4-8D85-53BB5D9D5D2B}"/>
              </a:ext>
            </a:extLst>
          </p:cNvPr>
          <p:cNvCxnSpPr>
            <a:cxnSpLocks/>
          </p:cNvCxnSpPr>
          <p:nvPr/>
        </p:nvCxnSpPr>
        <p:spPr>
          <a:xfrm flipH="1">
            <a:off x="4920553" y="2358987"/>
            <a:ext cx="1" cy="454526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8052FB0D-7896-4B10-AFC8-7F3BA4257CC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49" t="25226" r="62430" b="59437"/>
          <a:stretch/>
        </p:blipFill>
        <p:spPr>
          <a:xfrm>
            <a:off x="2812231" y="4904495"/>
            <a:ext cx="797859" cy="609601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EBAAEEC7-3835-4155-9911-75C42B6CEE90}"/>
              </a:ext>
            </a:extLst>
          </p:cNvPr>
          <p:cNvGrpSpPr/>
          <p:nvPr/>
        </p:nvGrpSpPr>
        <p:grpSpPr>
          <a:xfrm>
            <a:off x="3990303" y="3445809"/>
            <a:ext cx="1798845" cy="281456"/>
            <a:chOff x="1988457" y="2394857"/>
            <a:chExt cx="2491713" cy="422185"/>
          </a:xfrm>
        </p:grpSpPr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6244630E-6FAD-4798-81BD-E34B4ECEF201}"/>
                </a:ext>
              </a:extLst>
            </p:cNvPr>
            <p:cNvSpPr txBox="1"/>
            <p:nvPr/>
          </p:nvSpPr>
          <p:spPr>
            <a:xfrm>
              <a:off x="2381470" y="2401543"/>
              <a:ext cx="2098700" cy="4154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1200" b="1" dirty="0">
                  <a:solidFill>
                    <a:schemeClr val="bg2">
                      <a:lumMod val="50000"/>
                    </a:schemeClr>
                  </a:solidFill>
                  <a:latin typeface="Agency FB" panose="020B0503020202020204" pitchFamily="34" charset="0"/>
                </a:rPr>
                <a:t>Production</a:t>
              </a:r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1D217AC1-F3A6-426D-9777-04830D2E2846}"/>
                </a:ext>
              </a:extLst>
            </p:cNvPr>
            <p:cNvSpPr/>
            <p:nvPr/>
          </p:nvSpPr>
          <p:spPr>
            <a:xfrm>
              <a:off x="1988457" y="2394857"/>
              <a:ext cx="377372" cy="391886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latin typeface="Agency FB" panose="020B0503020202020204" pitchFamily="34" charset="0"/>
                </a:rPr>
                <a:t>3</a:t>
              </a:r>
            </a:p>
          </p:txBody>
        </p:sp>
      </p:grp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AD82A55-3CD3-4811-8973-D98781BB84E5}"/>
              </a:ext>
            </a:extLst>
          </p:cNvPr>
          <p:cNvCxnSpPr>
            <a:cxnSpLocks/>
          </p:cNvCxnSpPr>
          <p:nvPr/>
        </p:nvCxnSpPr>
        <p:spPr>
          <a:xfrm>
            <a:off x="4939723" y="3605568"/>
            <a:ext cx="0" cy="1189892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4D52317-0DEF-4ED1-BB17-D01F1579FF3F}"/>
              </a:ext>
            </a:extLst>
          </p:cNvPr>
          <p:cNvCxnSpPr>
            <a:cxnSpLocks/>
          </p:cNvCxnSpPr>
          <p:nvPr/>
        </p:nvCxnSpPr>
        <p:spPr>
          <a:xfrm flipH="1">
            <a:off x="3610090" y="5206589"/>
            <a:ext cx="698734" cy="2705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4CE76D4-8EFB-46A7-9F73-A61B333B14C6}"/>
              </a:ext>
            </a:extLst>
          </p:cNvPr>
          <p:cNvGrpSpPr/>
          <p:nvPr/>
        </p:nvGrpSpPr>
        <p:grpSpPr>
          <a:xfrm>
            <a:off x="3999346" y="4773286"/>
            <a:ext cx="1935747" cy="1127913"/>
            <a:chOff x="3962399" y="4679532"/>
            <a:chExt cx="2903621" cy="1691870"/>
          </a:xfrm>
        </p:grpSpPr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4523FF38-B8C0-4673-A678-2A9601CBBF6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26616" y="4871787"/>
              <a:ext cx="915404" cy="915404"/>
            </a:xfrm>
            <a:prstGeom prst="rect">
              <a:avLst/>
            </a:prstGeom>
          </p:spPr>
        </p:pic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9274AF66-D857-4000-9BCE-1F88994C78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462"/>
            <a:stretch/>
          </p:blipFill>
          <p:spPr>
            <a:xfrm>
              <a:off x="5823285" y="4679532"/>
              <a:ext cx="1026695" cy="1045344"/>
            </a:xfrm>
            <a:prstGeom prst="rect">
              <a:avLst/>
            </a:prstGeom>
          </p:spPr>
        </p:pic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36878258-A7E7-4C4D-8895-2A6BE9290B6D}"/>
                </a:ext>
              </a:extLst>
            </p:cNvPr>
            <p:cNvGrpSpPr/>
            <p:nvPr/>
          </p:nvGrpSpPr>
          <p:grpSpPr>
            <a:xfrm>
              <a:off x="4055459" y="5761796"/>
              <a:ext cx="1815949" cy="422185"/>
              <a:chOff x="1988457" y="2394857"/>
              <a:chExt cx="1929285" cy="422185"/>
            </a:xfrm>
          </p:grpSpPr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5DFC0576-38C8-47BC-8D08-B0D2CEB27774}"/>
                  </a:ext>
                </a:extLst>
              </p:cNvPr>
              <p:cNvSpPr txBox="1"/>
              <p:nvPr/>
            </p:nvSpPr>
            <p:spPr>
              <a:xfrm>
                <a:off x="2381470" y="2401543"/>
                <a:ext cx="1536272" cy="4154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1200" b="1" dirty="0">
                    <a:solidFill>
                      <a:schemeClr val="bg2">
                        <a:lumMod val="50000"/>
                      </a:schemeClr>
                    </a:solidFill>
                    <a:latin typeface="Agency FB" panose="020B0503020202020204" pitchFamily="34" charset="0"/>
                  </a:rPr>
                  <a:t>Finished Goods</a:t>
                </a:r>
              </a:p>
            </p:txBody>
          </p:sp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83D07C13-19F8-4048-AECF-10F5BDC0B6BD}"/>
                  </a:ext>
                </a:extLst>
              </p:cNvPr>
              <p:cNvSpPr/>
              <p:nvPr/>
            </p:nvSpPr>
            <p:spPr>
              <a:xfrm>
                <a:off x="1988457" y="2394857"/>
                <a:ext cx="377372" cy="391886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  <a:latin typeface="Agency FB" panose="020B0503020202020204" pitchFamily="34" charset="0"/>
                  </a:rPr>
                  <a:t>4</a:t>
                </a:r>
              </a:p>
            </p:txBody>
          </p:sp>
        </p:grp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E493F607-C7DE-41C2-9463-830A6AD1B4F3}"/>
                </a:ext>
              </a:extLst>
            </p:cNvPr>
            <p:cNvSpPr txBox="1"/>
            <p:nvPr/>
          </p:nvSpPr>
          <p:spPr>
            <a:xfrm>
              <a:off x="6029114" y="5678904"/>
              <a:ext cx="692528" cy="692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1200" b="1" dirty="0">
                  <a:solidFill>
                    <a:schemeClr val="bg2">
                      <a:lumMod val="50000"/>
                    </a:schemeClr>
                  </a:solidFill>
                  <a:latin typeface="Agency FB" panose="020B0503020202020204" pitchFamily="34" charset="0"/>
                </a:rPr>
                <a:t>Waste</a:t>
              </a:r>
            </a:p>
          </p:txBody>
        </p:sp>
        <p:sp>
          <p:nvSpPr>
            <p:cNvPr id="77" name="Rectangle: Rounded Corners 76">
              <a:extLst>
                <a:ext uri="{FF2B5EF4-FFF2-40B4-BE49-F238E27FC236}">
                  <a16:creationId xmlns:a16="http://schemas.microsoft.com/office/drawing/2014/main" id="{464CAECF-21D7-4F00-BA86-9089A8F2B8C2}"/>
                </a:ext>
              </a:extLst>
            </p:cNvPr>
            <p:cNvSpPr/>
            <p:nvPr/>
          </p:nvSpPr>
          <p:spPr>
            <a:xfrm>
              <a:off x="3962399" y="4828673"/>
              <a:ext cx="2903621" cy="1427748"/>
            </a:xfrm>
            <a:prstGeom prst="roundRect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 dirty="0"/>
            </a:p>
          </p:txBody>
        </p:sp>
        <p:sp>
          <p:nvSpPr>
            <p:cNvPr id="78" name="Cross 77">
              <a:extLst>
                <a:ext uri="{FF2B5EF4-FFF2-40B4-BE49-F238E27FC236}">
                  <a16:creationId xmlns:a16="http://schemas.microsoft.com/office/drawing/2014/main" id="{B322D570-1034-4776-9BAD-CB1B07F45BD7}"/>
                </a:ext>
              </a:extLst>
            </p:cNvPr>
            <p:cNvSpPr/>
            <p:nvPr/>
          </p:nvSpPr>
          <p:spPr>
            <a:xfrm>
              <a:off x="5486401" y="5229727"/>
              <a:ext cx="256674" cy="272716"/>
            </a:xfrm>
            <a:prstGeom prst="plus">
              <a:avLst>
                <a:gd name="adj" fmla="val 41006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12FDAF9-04FC-419B-86EB-98BBBD712185}"/>
              </a:ext>
            </a:extLst>
          </p:cNvPr>
          <p:cNvGrpSpPr/>
          <p:nvPr/>
        </p:nvGrpSpPr>
        <p:grpSpPr>
          <a:xfrm>
            <a:off x="2761975" y="5553615"/>
            <a:ext cx="1210633" cy="466122"/>
            <a:chOff x="1988457" y="2394857"/>
            <a:chExt cx="1929285" cy="699183"/>
          </a:xfrm>
        </p:grpSpPr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C91222E7-8D82-4B0E-B286-AC433D78EC90}"/>
                </a:ext>
              </a:extLst>
            </p:cNvPr>
            <p:cNvSpPr txBox="1"/>
            <p:nvPr/>
          </p:nvSpPr>
          <p:spPr>
            <a:xfrm>
              <a:off x="2381472" y="2401542"/>
              <a:ext cx="1536270" cy="692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1200" b="1" dirty="0">
                  <a:solidFill>
                    <a:schemeClr val="bg2">
                      <a:lumMod val="50000"/>
                    </a:schemeClr>
                  </a:solidFill>
                  <a:latin typeface="Agency FB" panose="020B0503020202020204" pitchFamily="34" charset="0"/>
                </a:rPr>
                <a:t>Manufacturer Warehouse</a:t>
              </a: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328B4C1C-F987-4CAA-8D3E-4039A2F39645}"/>
                </a:ext>
              </a:extLst>
            </p:cNvPr>
            <p:cNvSpPr/>
            <p:nvPr/>
          </p:nvSpPr>
          <p:spPr>
            <a:xfrm>
              <a:off x="1988457" y="2394857"/>
              <a:ext cx="377372" cy="391886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latin typeface="Agency FB" panose="020B0503020202020204" pitchFamily="34" charset="0"/>
                </a:rPr>
                <a:t>5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E5135FA-FDC2-447E-9D4F-5F2BF10D8489}"/>
              </a:ext>
            </a:extLst>
          </p:cNvPr>
          <p:cNvGrpSpPr/>
          <p:nvPr/>
        </p:nvGrpSpPr>
        <p:grpSpPr>
          <a:xfrm>
            <a:off x="1432610" y="5564307"/>
            <a:ext cx="1328275" cy="281456"/>
            <a:chOff x="1988457" y="2394857"/>
            <a:chExt cx="2116761" cy="422185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8AB33493-61A5-42D8-8D6A-5225E76E0D37}"/>
                </a:ext>
              </a:extLst>
            </p:cNvPr>
            <p:cNvSpPr txBox="1"/>
            <p:nvPr/>
          </p:nvSpPr>
          <p:spPr>
            <a:xfrm>
              <a:off x="2381472" y="2401543"/>
              <a:ext cx="1723746" cy="4154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1200" b="1" dirty="0">
                  <a:solidFill>
                    <a:schemeClr val="bg2">
                      <a:lumMod val="50000"/>
                    </a:schemeClr>
                  </a:solidFill>
                  <a:latin typeface="Agency FB" panose="020B0503020202020204" pitchFamily="34" charset="0"/>
                </a:rPr>
                <a:t>Transportation</a:t>
              </a: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75F22DFA-10B2-41B6-A3F4-F2EC88A6A894}"/>
                </a:ext>
              </a:extLst>
            </p:cNvPr>
            <p:cNvSpPr/>
            <p:nvPr/>
          </p:nvSpPr>
          <p:spPr>
            <a:xfrm>
              <a:off x="1988457" y="2394857"/>
              <a:ext cx="377372" cy="391886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latin typeface="Agency FB" panose="020B0503020202020204" pitchFamily="34" charset="0"/>
                </a:rPr>
                <a:t>6</a:t>
              </a:r>
            </a:p>
          </p:txBody>
        </p:sp>
      </p:grp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3AE38AE-B285-40AC-80E7-0610863C174C}"/>
              </a:ext>
            </a:extLst>
          </p:cNvPr>
          <p:cNvCxnSpPr>
            <a:cxnSpLocks/>
          </p:cNvCxnSpPr>
          <p:nvPr/>
        </p:nvCxnSpPr>
        <p:spPr>
          <a:xfrm flipH="1">
            <a:off x="2416523" y="5209294"/>
            <a:ext cx="395707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2887487-E288-49CA-BE4A-33676AB65645}"/>
              </a:ext>
            </a:extLst>
          </p:cNvPr>
          <p:cNvCxnSpPr>
            <a:cxnSpLocks/>
          </p:cNvCxnSpPr>
          <p:nvPr/>
        </p:nvCxnSpPr>
        <p:spPr>
          <a:xfrm flipH="1" flipV="1">
            <a:off x="2026173" y="4444923"/>
            <a:ext cx="1" cy="529389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FE01B7F-2D22-4BED-AE83-CB4BA91A9D01}"/>
              </a:ext>
            </a:extLst>
          </p:cNvPr>
          <p:cNvCxnSpPr>
            <a:cxnSpLocks/>
          </p:cNvCxnSpPr>
          <p:nvPr/>
        </p:nvCxnSpPr>
        <p:spPr>
          <a:xfrm flipV="1">
            <a:off x="1963239" y="2463928"/>
            <a:ext cx="1" cy="1279711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0C7D473-9052-475A-A233-BE70671A4470}"/>
              </a:ext>
            </a:extLst>
          </p:cNvPr>
          <p:cNvGrpSpPr/>
          <p:nvPr/>
        </p:nvGrpSpPr>
        <p:grpSpPr>
          <a:xfrm>
            <a:off x="1126987" y="2986194"/>
            <a:ext cx="855574" cy="466122"/>
            <a:chOff x="1988457" y="2394857"/>
            <a:chExt cx="1951881" cy="699182"/>
          </a:xfrm>
        </p:grpSpPr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F2526315-6BA9-4F7F-A6EC-D5B5BD0D67D8}"/>
                </a:ext>
              </a:extLst>
            </p:cNvPr>
            <p:cNvSpPr txBox="1"/>
            <p:nvPr/>
          </p:nvSpPr>
          <p:spPr>
            <a:xfrm>
              <a:off x="2381471" y="2401542"/>
              <a:ext cx="1558867" cy="6924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1200" b="1" dirty="0">
                  <a:solidFill>
                    <a:schemeClr val="bg2">
                      <a:lumMod val="50000"/>
                    </a:schemeClr>
                  </a:solidFill>
                  <a:latin typeface="Agency FB" panose="020B0503020202020204" pitchFamily="34" charset="0"/>
                </a:rPr>
                <a:t>Receives</a:t>
              </a:r>
            </a:p>
            <a:p>
              <a:pPr algn="just"/>
              <a:r>
                <a:rPr lang="en-US" sz="1200" b="1" dirty="0">
                  <a:solidFill>
                    <a:schemeClr val="bg2">
                      <a:lumMod val="50000"/>
                    </a:schemeClr>
                  </a:solidFill>
                  <a:latin typeface="Agency FB" panose="020B0503020202020204" pitchFamily="34" charset="0"/>
                </a:rPr>
                <a:t> Order</a:t>
              </a: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6E5D00F0-7CEE-458F-B910-6D2EC440BEA1}"/>
                </a:ext>
              </a:extLst>
            </p:cNvPr>
            <p:cNvSpPr/>
            <p:nvPr/>
          </p:nvSpPr>
          <p:spPr>
            <a:xfrm>
              <a:off x="1988457" y="2394857"/>
              <a:ext cx="377372" cy="391886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bg2">
                      <a:lumMod val="50000"/>
                    </a:schemeClr>
                  </a:solidFill>
                  <a:latin typeface="Agency FB" panose="020B0503020202020204" pitchFamily="34" charset="0"/>
                </a:rPr>
                <a:t>8</a:t>
              </a:r>
            </a:p>
          </p:txBody>
        </p:sp>
      </p:grpSp>
      <p:sp>
        <p:nvSpPr>
          <p:cNvPr id="34" name="Arrow: Curved Down 33">
            <a:extLst>
              <a:ext uri="{FF2B5EF4-FFF2-40B4-BE49-F238E27FC236}">
                <a16:creationId xmlns:a16="http://schemas.microsoft.com/office/drawing/2014/main" id="{F80CC3D3-5952-4802-93C1-49565350A746}"/>
              </a:ext>
            </a:extLst>
          </p:cNvPr>
          <p:cNvSpPr/>
          <p:nvPr/>
        </p:nvSpPr>
        <p:spPr>
          <a:xfrm>
            <a:off x="1980165" y="950177"/>
            <a:ext cx="3022600" cy="482600"/>
          </a:xfrm>
          <a:prstGeom prst="curvedDownArrow">
            <a:avLst>
              <a:gd name="adj1" fmla="val 5313"/>
              <a:gd name="adj2" fmla="val 34811"/>
              <a:gd name="adj3" fmla="val 1250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BB70A6E3-FE7D-406E-B632-7DF0D007341D}"/>
              </a:ext>
            </a:extLst>
          </p:cNvPr>
          <p:cNvGrpSpPr/>
          <p:nvPr/>
        </p:nvGrpSpPr>
        <p:grpSpPr>
          <a:xfrm>
            <a:off x="2962300" y="1098123"/>
            <a:ext cx="1117599" cy="281456"/>
            <a:chOff x="1988457" y="2394857"/>
            <a:chExt cx="2549657" cy="422185"/>
          </a:xfrm>
        </p:grpSpPr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6FC2C97D-1965-4BF1-B33B-28B0F07DF1DA}"/>
                </a:ext>
              </a:extLst>
            </p:cNvPr>
            <p:cNvSpPr txBox="1"/>
            <p:nvPr/>
          </p:nvSpPr>
          <p:spPr>
            <a:xfrm>
              <a:off x="2381471" y="2401543"/>
              <a:ext cx="2156643" cy="4154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1200" b="1" dirty="0">
                  <a:solidFill>
                    <a:schemeClr val="bg2">
                      <a:lumMod val="50000"/>
                    </a:schemeClr>
                  </a:solidFill>
                  <a:latin typeface="Agency FB" panose="020B0503020202020204" pitchFamily="34" charset="0"/>
                </a:rPr>
                <a:t>Pays the Bill</a:t>
              </a: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6E5A2526-7D09-4708-ADF5-66A2B2ACE1CA}"/>
                </a:ext>
              </a:extLst>
            </p:cNvPr>
            <p:cNvSpPr/>
            <p:nvPr/>
          </p:nvSpPr>
          <p:spPr>
            <a:xfrm>
              <a:off x="1988457" y="2394857"/>
              <a:ext cx="377372" cy="391886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latin typeface="Agency FB" panose="020B0503020202020204" pitchFamily="34" charset="0"/>
                </a:rPr>
                <a:t>9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6DF33880-07AF-465F-BD7B-3AA618E08139}"/>
              </a:ext>
            </a:extLst>
          </p:cNvPr>
          <p:cNvGrpSpPr/>
          <p:nvPr/>
        </p:nvGrpSpPr>
        <p:grpSpPr>
          <a:xfrm>
            <a:off x="6995488" y="3781250"/>
            <a:ext cx="819978" cy="944748"/>
            <a:chOff x="13240776" y="3851342"/>
            <a:chExt cx="1229967" cy="1417122"/>
          </a:xfrm>
        </p:grpSpPr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A4EBFC75-444C-4372-8B2D-9337BBCCC87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240776" y="3851342"/>
              <a:ext cx="1229967" cy="827827"/>
            </a:xfrm>
            <a:prstGeom prst="rect">
              <a:avLst/>
            </a:prstGeom>
          </p:spPr>
        </p:pic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EE80A69A-5D1B-4174-9ADC-C7A5ADBE9C8B}"/>
                </a:ext>
              </a:extLst>
            </p:cNvPr>
            <p:cNvSpPr txBox="1"/>
            <p:nvPr/>
          </p:nvSpPr>
          <p:spPr>
            <a:xfrm>
              <a:off x="13448786" y="4760633"/>
              <a:ext cx="991137" cy="5078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bg2">
                      <a:lumMod val="50000"/>
                    </a:schemeClr>
                  </a:solidFill>
                  <a:latin typeface="Agency FB" panose="020B0503020202020204" pitchFamily="34" charset="0"/>
                </a:rPr>
                <a:t>Miners</a:t>
              </a:r>
            </a:p>
          </p:txBody>
        </p:sp>
      </p:grp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00C1F1E6-7638-4D78-94AF-265CC2DEAB83}"/>
              </a:ext>
            </a:extLst>
          </p:cNvPr>
          <p:cNvCxnSpPr>
            <a:cxnSpLocks/>
          </p:cNvCxnSpPr>
          <p:nvPr/>
        </p:nvCxnSpPr>
        <p:spPr>
          <a:xfrm>
            <a:off x="4260955" y="1031700"/>
            <a:ext cx="3180861" cy="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FBD70FC-4BF1-4878-9BEE-206E7D41A0CD}"/>
              </a:ext>
            </a:extLst>
          </p:cNvPr>
          <p:cNvCxnSpPr>
            <a:cxnSpLocks/>
          </p:cNvCxnSpPr>
          <p:nvPr/>
        </p:nvCxnSpPr>
        <p:spPr>
          <a:xfrm>
            <a:off x="7457447" y="1023885"/>
            <a:ext cx="0" cy="2643089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FDCB117-7D59-468B-BDB4-CDEDD01F3022}"/>
              </a:ext>
            </a:extLst>
          </p:cNvPr>
          <p:cNvCxnSpPr/>
          <p:nvPr/>
        </p:nvCxnSpPr>
        <p:spPr>
          <a:xfrm>
            <a:off x="3112093" y="4327188"/>
            <a:ext cx="3860800" cy="0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D1062F2E-4D45-4944-BA9C-2CD72DE42E61}"/>
              </a:ext>
            </a:extLst>
          </p:cNvPr>
          <p:cNvCxnSpPr>
            <a:cxnSpLocks/>
          </p:cNvCxnSpPr>
          <p:nvPr/>
        </p:nvCxnSpPr>
        <p:spPr>
          <a:xfrm>
            <a:off x="3135069" y="2350268"/>
            <a:ext cx="0" cy="1965011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F2E938EB-E4DF-459B-AD29-A39EF237BE64}"/>
              </a:ext>
            </a:extLst>
          </p:cNvPr>
          <p:cNvCxnSpPr>
            <a:cxnSpLocks/>
          </p:cNvCxnSpPr>
          <p:nvPr/>
        </p:nvCxnSpPr>
        <p:spPr>
          <a:xfrm>
            <a:off x="6313936" y="2309284"/>
            <a:ext cx="0" cy="1996319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E3CCC858-34D4-4A37-A01D-19B46F2DCDFB}"/>
              </a:ext>
            </a:extLst>
          </p:cNvPr>
          <p:cNvCxnSpPr>
            <a:cxnSpLocks/>
          </p:cNvCxnSpPr>
          <p:nvPr/>
        </p:nvCxnSpPr>
        <p:spPr>
          <a:xfrm>
            <a:off x="4959501" y="3619500"/>
            <a:ext cx="1306286" cy="0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D9609008-8D83-4BAF-9AB8-937EF4CC31DE}"/>
              </a:ext>
            </a:extLst>
          </p:cNvPr>
          <p:cNvCxnSpPr>
            <a:cxnSpLocks/>
          </p:cNvCxnSpPr>
          <p:nvPr/>
        </p:nvCxnSpPr>
        <p:spPr>
          <a:xfrm>
            <a:off x="2569482" y="3275693"/>
            <a:ext cx="554335" cy="0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F96A83DF-55D9-4D18-B3B0-55ABC8306BA7}"/>
              </a:ext>
            </a:extLst>
          </p:cNvPr>
          <p:cNvCxnSpPr>
            <a:cxnSpLocks/>
          </p:cNvCxnSpPr>
          <p:nvPr/>
        </p:nvCxnSpPr>
        <p:spPr>
          <a:xfrm flipV="1">
            <a:off x="5617250" y="4344307"/>
            <a:ext cx="0" cy="705153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4B82A176-FA03-4929-816B-B222D5CAF6B5}"/>
              </a:ext>
            </a:extLst>
          </p:cNvPr>
          <p:cNvCxnSpPr>
            <a:cxnSpLocks/>
          </p:cNvCxnSpPr>
          <p:nvPr/>
        </p:nvCxnSpPr>
        <p:spPr>
          <a:xfrm>
            <a:off x="7806860" y="4358986"/>
            <a:ext cx="911470" cy="0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Picture 45">
            <a:extLst>
              <a:ext uri="{FF2B5EF4-FFF2-40B4-BE49-F238E27FC236}">
                <a16:creationId xmlns:a16="http://schemas.microsoft.com/office/drawing/2014/main" id="{DEA8642D-E4AC-4562-B2B8-AE63EE12608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5857" y="5291086"/>
            <a:ext cx="1054448" cy="797169"/>
          </a:xfrm>
          <a:prstGeom prst="rect">
            <a:avLst/>
          </a:prstGeom>
        </p:spPr>
      </p:pic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301EF3E4-00F1-4ABF-99A1-9215B8D4CA05}"/>
              </a:ext>
            </a:extLst>
          </p:cNvPr>
          <p:cNvCxnSpPr>
            <a:cxnSpLocks/>
          </p:cNvCxnSpPr>
          <p:nvPr/>
        </p:nvCxnSpPr>
        <p:spPr>
          <a:xfrm>
            <a:off x="9032574" y="4606589"/>
            <a:ext cx="0" cy="793913"/>
          </a:xfrm>
          <a:prstGeom prst="straightConnector1">
            <a:avLst/>
          </a:prstGeom>
          <a:ln w="571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Picture 47">
            <a:extLst>
              <a:ext uri="{FF2B5EF4-FFF2-40B4-BE49-F238E27FC236}">
                <a16:creationId xmlns:a16="http://schemas.microsoft.com/office/drawing/2014/main" id="{FE5879D7-25BA-4273-A200-60E5CCEE55F3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63" t="6760" r="27594" b="41958"/>
          <a:stretch/>
        </p:blipFill>
        <p:spPr>
          <a:xfrm>
            <a:off x="8582866" y="805054"/>
            <a:ext cx="797167" cy="894780"/>
          </a:xfrm>
          <a:prstGeom prst="rect">
            <a:avLst/>
          </a:prstGeom>
        </p:spPr>
      </p:pic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176E3C7A-B7A4-408C-AE56-723D484C19DC}"/>
              </a:ext>
            </a:extLst>
          </p:cNvPr>
          <p:cNvCxnSpPr>
            <a:cxnSpLocks/>
          </p:cNvCxnSpPr>
          <p:nvPr/>
        </p:nvCxnSpPr>
        <p:spPr>
          <a:xfrm flipV="1">
            <a:off x="9071988" y="1946101"/>
            <a:ext cx="0" cy="1622426"/>
          </a:xfrm>
          <a:prstGeom prst="straightConnector1">
            <a:avLst/>
          </a:prstGeom>
          <a:ln w="571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21BF65A1-79D1-445E-8FFA-0A487A6E8058}"/>
              </a:ext>
            </a:extLst>
          </p:cNvPr>
          <p:cNvSpPr txBox="1"/>
          <p:nvPr/>
        </p:nvSpPr>
        <p:spPr>
          <a:xfrm>
            <a:off x="8479896" y="1617075"/>
            <a:ext cx="12923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bg2">
                    <a:lumMod val="50000"/>
                  </a:schemeClr>
                </a:solidFill>
                <a:latin typeface="Agency FB" panose="020B0503020202020204" pitchFamily="34" charset="0"/>
              </a:rPr>
              <a:t>Tax Department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EE3A892-755E-4174-AF9F-656014F42DD6}"/>
              </a:ext>
            </a:extLst>
          </p:cNvPr>
          <p:cNvSpPr txBox="1"/>
          <p:nvPr/>
        </p:nvSpPr>
        <p:spPr>
          <a:xfrm>
            <a:off x="8769065" y="6048398"/>
            <a:ext cx="7473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bg2">
                    <a:lumMod val="50000"/>
                  </a:schemeClr>
                </a:solidFill>
                <a:latin typeface="Agency FB" panose="020B0503020202020204" pitchFamily="34" charset="0"/>
              </a:rPr>
              <a:t>Hospital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0C95765-DCC5-485A-A2F5-F97B43AFBD14}"/>
              </a:ext>
            </a:extLst>
          </p:cNvPr>
          <p:cNvSpPr txBox="1"/>
          <p:nvPr/>
        </p:nvSpPr>
        <p:spPr>
          <a:xfrm rot="5400000">
            <a:off x="2504200" y="2883938"/>
            <a:ext cx="1748939" cy="4207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067" b="1" dirty="0">
                <a:solidFill>
                  <a:srgbClr val="FF0000"/>
                </a:solidFill>
                <a:latin typeface="Agency FB" panose="020B0503020202020204" pitchFamily="34" charset="0"/>
              </a:rPr>
              <a:t>Information about Buyer and Manufacturer , contract details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7788402-D14D-4D0B-8A8A-04535541F76F}"/>
              </a:ext>
            </a:extLst>
          </p:cNvPr>
          <p:cNvSpPr txBox="1"/>
          <p:nvPr/>
        </p:nvSpPr>
        <p:spPr>
          <a:xfrm>
            <a:off x="5024848" y="2341843"/>
            <a:ext cx="174893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  <a:latin typeface="Agency FB" panose="020B0503020202020204" pitchFamily="34" charset="0"/>
              </a:rPr>
              <a:t>Information about supplier and supply details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F2AF142-72D9-426B-B546-C0E3E8800B8D}"/>
              </a:ext>
            </a:extLst>
          </p:cNvPr>
          <p:cNvSpPr txBox="1"/>
          <p:nvPr/>
        </p:nvSpPr>
        <p:spPr>
          <a:xfrm>
            <a:off x="4366866" y="3715862"/>
            <a:ext cx="174893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  <a:latin typeface="Agency FB" panose="020B0503020202020204" pitchFamily="34" charset="0"/>
              </a:rPr>
              <a:t>Product movement along the production chain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C2B4960-F8E2-420A-ABC7-976964542D54}"/>
              </a:ext>
            </a:extLst>
          </p:cNvPr>
          <p:cNvSpPr txBox="1"/>
          <p:nvPr/>
        </p:nvSpPr>
        <p:spPr>
          <a:xfrm>
            <a:off x="5635656" y="4447624"/>
            <a:ext cx="1098216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  <a:latin typeface="Agency FB" panose="020B0503020202020204" pitchFamily="34" charset="0"/>
              </a:rPr>
              <a:t>Produced Waste Information 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8242D26-B3B4-482B-A149-E45BF557C245}"/>
              </a:ext>
            </a:extLst>
          </p:cNvPr>
          <p:cNvSpPr txBox="1"/>
          <p:nvPr/>
        </p:nvSpPr>
        <p:spPr>
          <a:xfrm>
            <a:off x="2141340" y="2719215"/>
            <a:ext cx="950656" cy="74917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067" b="1" dirty="0">
                <a:solidFill>
                  <a:srgbClr val="FF0000"/>
                </a:solidFill>
                <a:latin typeface="Agency FB" panose="020B0503020202020204" pitchFamily="34" charset="0"/>
              </a:rPr>
              <a:t>Product Information and Date of Arrival/ leaving</a:t>
            </a:r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6E1DE43C-5671-44F8-BD39-093476771CA5}"/>
              </a:ext>
            </a:extLst>
          </p:cNvPr>
          <p:cNvSpPr/>
          <p:nvPr/>
        </p:nvSpPr>
        <p:spPr>
          <a:xfrm>
            <a:off x="1272873" y="4605565"/>
            <a:ext cx="2602895" cy="1490133"/>
          </a:xfrm>
          <a:prstGeom prst="roundRect">
            <a:avLst/>
          </a:prstGeom>
          <a:noFill/>
          <a:ln w="38100">
            <a:prstDash val="lgDashDot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0B58A517-E9F9-4C08-939E-BF5F40BCA16B}"/>
              </a:ext>
            </a:extLst>
          </p:cNvPr>
          <p:cNvCxnSpPr>
            <a:cxnSpLocks/>
            <a:stCxn id="57" idx="0"/>
          </p:cNvCxnSpPr>
          <p:nvPr/>
        </p:nvCxnSpPr>
        <p:spPr>
          <a:xfrm flipV="1">
            <a:off x="2574321" y="3279927"/>
            <a:ext cx="4838" cy="1325637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7D8F09D1-1A95-464E-8A49-3F22817202C2}"/>
              </a:ext>
            </a:extLst>
          </p:cNvPr>
          <p:cNvSpPr txBox="1"/>
          <p:nvPr/>
        </p:nvSpPr>
        <p:spPr>
          <a:xfrm>
            <a:off x="9451609" y="4295520"/>
            <a:ext cx="9893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bg2">
                    <a:lumMod val="50000"/>
                  </a:schemeClr>
                </a:solidFill>
                <a:latin typeface="Agency FB" panose="020B0503020202020204" pitchFamily="34" charset="0"/>
              </a:rPr>
              <a:t>Block Chain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6A086E0-B28B-4EBA-8230-D5AE52D65048}"/>
              </a:ext>
            </a:extLst>
          </p:cNvPr>
          <p:cNvSpPr txBox="1"/>
          <p:nvPr/>
        </p:nvSpPr>
        <p:spPr>
          <a:xfrm>
            <a:off x="9088846" y="4678643"/>
            <a:ext cx="1202235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  <a:latin typeface="Agency FB" panose="020B0503020202020204" pitchFamily="34" charset="0"/>
              </a:rPr>
              <a:t>Waste Information for Low Cost Medical Equipment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DC1352C8-79DF-4B23-8FE9-20D05B189B29}"/>
              </a:ext>
            </a:extLst>
          </p:cNvPr>
          <p:cNvSpPr txBox="1"/>
          <p:nvPr/>
        </p:nvSpPr>
        <p:spPr>
          <a:xfrm>
            <a:off x="9122712" y="2187024"/>
            <a:ext cx="1202235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  <a:latin typeface="Agency FB" panose="020B0503020202020204" pitchFamily="34" charset="0"/>
              </a:rPr>
              <a:t>Payable Tax Information for Transparency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5666A1F-4A56-4B05-8793-9458C753FEB9}"/>
              </a:ext>
            </a:extLst>
          </p:cNvPr>
          <p:cNvSpPr txBox="1"/>
          <p:nvPr/>
        </p:nvSpPr>
        <p:spPr>
          <a:xfrm>
            <a:off x="5338115" y="1054910"/>
            <a:ext cx="726891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b="1" dirty="0" err="1">
                <a:solidFill>
                  <a:srgbClr val="FF0000"/>
                </a:solidFill>
                <a:latin typeface="Agency FB" panose="020B0503020202020204" pitchFamily="34" charset="0"/>
              </a:rPr>
              <a:t>Trx</a:t>
            </a:r>
            <a:r>
              <a:rPr lang="en-US" sz="1200" b="1" dirty="0">
                <a:solidFill>
                  <a:srgbClr val="FF0000"/>
                </a:solidFill>
                <a:latin typeface="Agency FB" panose="020B0503020202020204" pitchFamily="34" charset="0"/>
              </a:rPr>
              <a:t> info </a:t>
            </a:r>
          </a:p>
        </p:txBody>
      </p: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2C93078F-B2F4-4EF1-A2D3-467D26C332DC}"/>
              </a:ext>
            </a:extLst>
          </p:cNvPr>
          <p:cNvGrpSpPr/>
          <p:nvPr/>
        </p:nvGrpSpPr>
        <p:grpSpPr>
          <a:xfrm>
            <a:off x="11306778" y="3655679"/>
            <a:ext cx="329506" cy="649711"/>
            <a:chOff x="2985541" y="2848132"/>
            <a:chExt cx="657070" cy="1306641"/>
          </a:xfrm>
          <a:solidFill>
            <a:schemeClr val="tx1"/>
          </a:solidFill>
        </p:grpSpPr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FE98EFFB-54AF-40ED-BAAC-C219F6D9DE63}"/>
                </a:ext>
              </a:extLst>
            </p:cNvPr>
            <p:cNvSpPr/>
            <p:nvPr/>
          </p:nvSpPr>
          <p:spPr>
            <a:xfrm>
              <a:off x="3072984" y="2848132"/>
              <a:ext cx="494676" cy="47968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Agency FB" panose="020B0503020202020204" pitchFamily="34" charset="0"/>
              </a:endParaRPr>
            </a:p>
          </p:txBody>
        </p: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FE038E92-9939-43D5-A3B1-7616D47FABAA}"/>
                </a:ext>
              </a:extLst>
            </p:cNvPr>
            <p:cNvCxnSpPr>
              <a:cxnSpLocks/>
            </p:cNvCxnSpPr>
            <p:nvPr/>
          </p:nvCxnSpPr>
          <p:spPr>
            <a:xfrm>
              <a:off x="3328764" y="3315047"/>
              <a:ext cx="0" cy="535522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1DCC75A1-D77E-4AA9-A434-1A4F2D3B524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98033" y="3345306"/>
              <a:ext cx="324788" cy="297303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EF7792E3-3CD5-4D45-AEBE-F4DA2429557D}"/>
                </a:ext>
              </a:extLst>
            </p:cNvPr>
            <p:cNvCxnSpPr>
              <a:cxnSpLocks/>
            </p:cNvCxnSpPr>
            <p:nvPr/>
          </p:nvCxnSpPr>
          <p:spPr>
            <a:xfrm>
              <a:off x="3315075" y="3339934"/>
              <a:ext cx="324788" cy="297303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E37C1EF2-F9CE-45FB-ADFF-8BADD0FE8B0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85541" y="3857470"/>
              <a:ext cx="324788" cy="297303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1A27AE7C-CFCC-49D1-A457-6B04A67AAA96}"/>
                </a:ext>
              </a:extLst>
            </p:cNvPr>
            <p:cNvCxnSpPr>
              <a:cxnSpLocks/>
            </p:cNvCxnSpPr>
            <p:nvPr/>
          </p:nvCxnSpPr>
          <p:spPr>
            <a:xfrm>
              <a:off x="3317823" y="3852098"/>
              <a:ext cx="324788" cy="297303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1" name="TextBox 120">
            <a:extLst>
              <a:ext uri="{FF2B5EF4-FFF2-40B4-BE49-F238E27FC236}">
                <a16:creationId xmlns:a16="http://schemas.microsoft.com/office/drawing/2014/main" id="{804378FC-309C-4593-9845-5731932DE1F2}"/>
              </a:ext>
            </a:extLst>
          </p:cNvPr>
          <p:cNvSpPr txBox="1"/>
          <p:nvPr/>
        </p:nvSpPr>
        <p:spPr>
          <a:xfrm>
            <a:off x="11165596" y="4312825"/>
            <a:ext cx="9909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bg2">
                    <a:lumMod val="50000"/>
                  </a:schemeClr>
                </a:solidFill>
                <a:latin typeface="Agency FB" panose="020B0503020202020204" pitchFamily="34" charset="0"/>
              </a:rPr>
              <a:t>Small Scale</a:t>
            </a:r>
            <a:br>
              <a:rPr lang="en-US" sz="1600" b="1" dirty="0">
                <a:solidFill>
                  <a:schemeClr val="bg2">
                    <a:lumMod val="50000"/>
                  </a:schemeClr>
                </a:solidFill>
                <a:latin typeface="Agency FB" panose="020B0503020202020204" pitchFamily="34" charset="0"/>
              </a:rPr>
            </a:br>
            <a:r>
              <a:rPr lang="en-US" sz="1600" b="1" dirty="0">
                <a:solidFill>
                  <a:schemeClr val="bg2">
                    <a:lumMod val="50000"/>
                  </a:schemeClr>
                </a:solidFill>
                <a:latin typeface="Agency FB" panose="020B0503020202020204" pitchFamily="34" charset="0"/>
              </a:rPr>
              <a:t>Supplier</a:t>
            </a:r>
          </a:p>
        </p:txBody>
      </p: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E80276B1-A62D-475F-B179-830EDE0DC621}"/>
              </a:ext>
            </a:extLst>
          </p:cNvPr>
          <p:cNvCxnSpPr>
            <a:cxnSpLocks/>
          </p:cNvCxnSpPr>
          <p:nvPr/>
        </p:nvCxnSpPr>
        <p:spPr>
          <a:xfrm>
            <a:off x="9695543" y="4014388"/>
            <a:ext cx="1596571" cy="0"/>
          </a:xfrm>
          <a:prstGeom prst="straightConnector1">
            <a:avLst/>
          </a:prstGeom>
          <a:ln w="571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TextBox 122">
            <a:extLst>
              <a:ext uri="{FF2B5EF4-FFF2-40B4-BE49-F238E27FC236}">
                <a16:creationId xmlns:a16="http://schemas.microsoft.com/office/drawing/2014/main" id="{A7B6AFC2-A2F1-476B-8C77-5B9D45DD9AB5}"/>
              </a:ext>
            </a:extLst>
          </p:cNvPr>
          <p:cNvSpPr txBox="1"/>
          <p:nvPr/>
        </p:nvSpPr>
        <p:spPr>
          <a:xfrm>
            <a:off x="10025017" y="3292529"/>
            <a:ext cx="1202235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  <a:latin typeface="Agency FB" panose="020B0503020202020204" pitchFamily="34" charset="0"/>
              </a:rPr>
              <a:t>Unused ‘waste’ for </a:t>
            </a:r>
          </a:p>
          <a:p>
            <a:r>
              <a:rPr lang="en-US" sz="1200" b="1" dirty="0">
                <a:solidFill>
                  <a:srgbClr val="FF0000"/>
                </a:solidFill>
                <a:latin typeface="Agency FB" panose="020B0503020202020204" pitchFamily="34" charset="0"/>
              </a:rPr>
              <a:t>Reuse within supply chain</a:t>
            </a:r>
          </a:p>
        </p:txBody>
      </p:sp>
    </p:spTree>
    <p:extLst>
      <p:ext uri="{BB962C8B-B14F-4D97-AF65-F5344CB8AC3E}">
        <p14:creationId xmlns:p14="http://schemas.microsoft.com/office/powerpoint/2010/main" val="31221726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Content Placeholder 2">
            <a:extLst>
              <a:ext uri="{FF2B5EF4-FFF2-40B4-BE49-F238E27FC236}">
                <a16:creationId xmlns:a16="http://schemas.microsoft.com/office/drawing/2014/main" id="{B553D589-2F53-4EB2-B8B2-B59A341CAC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2007" y="6165900"/>
            <a:ext cx="3662759" cy="54969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dirty="0"/>
              <a:t>Fig :  Video Streaming Systems process map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EF6BCF-BA5B-4D8A-9FF7-F6BB09EFCF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1"/>
                </a:solidFill>
              </a:rPr>
              <a:t>Problem’s in Existing International system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(Bangladesh context)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AC101BD-31A5-4BAE-803B-C499F3D73284}"/>
              </a:ext>
            </a:extLst>
          </p:cNvPr>
          <p:cNvCxnSpPr/>
          <p:nvPr/>
        </p:nvCxnSpPr>
        <p:spPr>
          <a:xfrm>
            <a:off x="4496960" y="2097166"/>
            <a:ext cx="0" cy="398738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586F195-C6C8-4949-ABCF-930D01B5FB1F}"/>
              </a:ext>
            </a:extLst>
          </p:cNvPr>
          <p:cNvCxnSpPr/>
          <p:nvPr/>
        </p:nvCxnSpPr>
        <p:spPr>
          <a:xfrm>
            <a:off x="7474411" y="2101954"/>
            <a:ext cx="0" cy="398738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C4BF6C69-9EB4-44DB-9526-0D36B13E2D37}"/>
              </a:ext>
            </a:extLst>
          </p:cNvPr>
          <p:cNvGrpSpPr/>
          <p:nvPr/>
        </p:nvGrpSpPr>
        <p:grpSpPr>
          <a:xfrm>
            <a:off x="3284867" y="3316785"/>
            <a:ext cx="494259" cy="974568"/>
            <a:chOff x="2985541" y="2848132"/>
            <a:chExt cx="657070" cy="1306641"/>
          </a:xfrm>
          <a:solidFill>
            <a:schemeClr val="tx1"/>
          </a:solidFill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4B4F7619-606B-4FA4-AC94-1F0499D59BE8}"/>
                </a:ext>
              </a:extLst>
            </p:cNvPr>
            <p:cNvSpPr/>
            <p:nvPr/>
          </p:nvSpPr>
          <p:spPr>
            <a:xfrm>
              <a:off x="3072984" y="2848132"/>
              <a:ext cx="494676" cy="47968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Agency FB" panose="020B0503020202020204" pitchFamily="34" charset="0"/>
              </a:endParaRP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D10D9689-455B-41E1-AD02-674343EFB8E5}"/>
                </a:ext>
              </a:extLst>
            </p:cNvPr>
            <p:cNvCxnSpPr>
              <a:cxnSpLocks/>
              <a:stCxn id="7" idx="4"/>
            </p:cNvCxnSpPr>
            <p:nvPr/>
          </p:nvCxnSpPr>
          <p:spPr>
            <a:xfrm>
              <a:off x="3320322" y="3327818"/>
              <a:ext cx="0" cy="535522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182D57EC-BF90-4A5B-A73F-808D4483F79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98033" y="3345306"/>
              <a:ext cx="324788" cy="297303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21E5C26F-226C-4400-A6D8-5028EC1C91BB}"/>
                </a:ext>
              </a:extLst>
            </p:cNvPr>
            <p:cNvCxnSpPr>
              <a:cxnSpLocks/>
            </p:cNvCxnSpPr>
            <p:nvPr/>
          </p:nvCxnSpPr>
          <p:spPr>
            <a:xfrm>
              <a:off x="3315075" y="3339934"/>
              <a:ext cx="324788" cy="297303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0C85201-7B1F-4809-9170-4655F793F5B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85541" y="3857470"/>
              <a:ext cx="324788" cy="297303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8384DB6-531D-49C1-9DD4-AFF33FE50A2F}"/>
                </a:ext>
              </a:extLst>
            </p:cNvPr>
            <p:cNvCxnSpPr>
              <a:cxnSpLocks/>
            </p:cNvCxnSpPr>
            <p:nvPr/>
          </p:nvCxnSpPr>
          <p:spPr>
            <a:xfrm>
              <a:off x="3317823" y="3852098"/>
              <a:ext cx="324788" cy="297303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FFE5D63-B8EE-41F1-B939-C3FA68CDDE65}"/>
              </a:ext>
            </a:extLst>
          </p:cNvPr>
          <p:cNvCxnSpPr>
            <a:cxnSpLocks/>
          </p:cNvCxnSpPr>
          <p:nvPr/>
        </p:nvCxnSpPr>
        <p:spPr>
          <a:xfrm>
            <a:off x="4483160" y="2514034"/>
            <a:ext cx="297361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91CFF058-28AE-486B-93BF-289355E027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0460" y="2147552"/>
            <a:ext cx="787744" cy="76815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2AF07F4-C2E7-4E98-8450-E5AF9D8F20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6003" y="3912702"/>
            <a:ext cx="787744" cy="768158"/>
          </a:xfrm>
          <a:prstGeom prst="rect">
            <a:avLst/>
          </a:prstGeom>
        </p:spPr>
      </p:pic>
      <p:sp>
        <p:nvSpPr>
          <p:cNvPr id="16" name="Arrow: U-Turn 15">
            <a:extLst>
              <a:ext uri="{FF2B5EF4-FFF2-40B4-BE49-F238E27FC236}">
                <a16:creationId xmlns:a16="http://schemas.microsoft.com/office/drawing/2014/main" id="{42705CDF-30D3-4520-AD9A-1132DB905B34}"/>
              </a:ext>
            </a:extLst>
          </p:cNvPr>
          <p:cNvSpPr/>
          <p:nvPr/>
        </p:nvSpPr>
        <p:spPr>
          <a:xfrm rot="5400000">
            <a:off x="8674663" y="2772972"/>
            <a:ext cx="1686275" cy="1393370"/>
          </a:xfrm>
          <a:prstGeom prst="uturnArrow">
            <a:avLst>
              <a:gd name="adj1" fmla="val 7495"/>
              <a:gd name="adj2" fmla="val 8714"/>
              <a:gd name="adj3" fmla="val 18972"/>
              <a:gd name="adj4" fmla="val 11877"/>
              <a:gd name="adj5" fmla="val 4145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tx1"/>
              </a:solidFill>
              <a:latin typeface="Agency FB" panose="020B0503020202020204" pitchFamily="34" charset="0"/>
            </a:endParaRPr>
          </a:p>
        </p:txBody>
      </p:sp>
      <p:sp>
        <p:nvSpPr>
          <p:cNvPr id="17" name="Arrow: U-Turn 16">
            <a:extLst>
              <a:ext uri="{FF2B5EF4-FFF2-40B4-BE49-F238E27FC236}">
                <a16:creationId xmlns:a16="http://schemas.microsoft.com/office/drawing/2014/main" id="{0030F063-EC0C-4A2D-ABD0-D56F5390107E}"/>
              </a:ext>
            </a:extLst>
          </p:cNvPr>
          <p:cNvSpPr/>
          <p:nvPr/>
        </p:nvSpPr>
        <p:spPr>
          <a:xfrm rot="5400000" flipH="1" flipV="1">
            <a:off x="7500912" y="2742038"/>
            <a:ext cx="1602641" cy="1299029"/>
          </a:xfrm>
          <a:prstGeom prst="uturnArrow">
            <a:avLst>
              <a:gd name="adj1" fmla="val 7495"/>
              <a:gd name="adj2" fmla="val 8714"/>
              <a:gd name="adj3" fmla="val 17698"/>
              <a:gd name="adj4" fmla="val 11877"/>
              <a:gd name="adj5" fmla="val 4321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tx1"/>
              </a:solidFill>
              <a:latin typeface="Agency FB" panose="020B0503020202020204" pitchFamily="34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2C82FB4-C1BA-48B4-B599-1DD67591EBD6}"/>
              </a:ext>
            </a:extLst>
          </p:cNvPr>
          <p:cNvGrpSpPr/>
          <p:nvPr/>
        </p:nvGrpSpPr>
        <p:grpSpPr>
          <a:xfrm>
            <a:off x="4584849" y="2495892"/>
            <a:ext cx="3513884" cy="646331"/>
            <a:chOff x="1988457" y="2321334"/>
            <a:chExt cx="3513884" cy="646331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3298177-08AB-4F1B-87F7-2612DEE71A24}"/>
                </a:ext>
              </a:extLst>
            </p:cNvPr>
            <p:cNvSpPr txBox="1"/>
            <p:nvPr/>
          </p:nvSpPr>
          <p:spPr>
            <a:xfrm>
              <a:off x="2396284" y="2321334"/>
              <a:ext cx="31060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Agency FB" panose="020B0503020202020204" pitchFamily="34" charset="0"/>
                </a:rPr>
                <a:t>User Applies for Subscription </a:t>
              </a:r>
            </a:p>
            <a:p>
              <a:r>
                <a:rPr lang="en-US" b="1" dirty="0">
                  <a:latin typeface="Agency FB" panose="020B0503020202020204" pitchFamily="34" charset="0"/>
                </a:rPr>
                <a:t>using Credit/Debit Card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7BB1DB7E-B299-4B58-BCD0-C26522104B5F}"/>
                </a:ext>
              </a:extLst>
            </p:cNvPr>
            <p:cNvSpPr/>
            <p:nvPr/>
          </p:nvSpPr>
          <p:spPr>
            <a:xfrm>
              <a:off x="1988457" y="2394857"/>
              <a:ext cx="377372" cy="391886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Agency FB" panose="020B0503020202020204" pitchFamily="34" charset="0"/>
                </a:rPr>
                <a:t>1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4E15357-EC87-4C47-BA0C-351096A3768E}"/>
              </a:ext>
            </a:extLst>
          </p:cNvPr>
          <p:cNvGrpSpPr/>
          <p:nvPr/>
        </p:nvGrpSpPr>
        <p:grpSpPr>
          <a:xfrm>
            <a:off x="7854846" y="2964199"/>
            <a:ext cx="2314671" cy="923330"/>
            <a:chOff x="1493068" y="2342170"/>
            <a:chExt cx="4371126" cy="791423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36EA883-E5BE-4102-BF17-DC2447F0ED04}"/>
                </a:ext>
              </a:extLst>
            </p:cNvPr>
            <p:cNvSpPr txBox="1"/>
            <p:nvPr/>
          </p:nvSpPr>
          <p:spPr>
            <a:xfrm>
              <a:off x="2237360" y="2342170"/>
              <a:ext cx="3626834" cy="7914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Agency FB" panose="020B0503020202020204" pitchFamily="34" charset="0"/>
                </a:rPr>
                <a:t>Server Cross-checks with Card’s Identity by  refundable $01</a:t>
              </a: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1C431032-9AA2-42C1-81AE-9829F480BC4B}"/>
                </a:ext>
              </a:extLst>
            </p:cNvPr>
            <p:cNvSpPr/>
            <p:nvPr/>
          </p:nvSpPr>
          <p:spPr>
            <a:xfrm>
              <a:off x="1493068" y="2598701"/>
              <a:ext cx="736010" cy="372610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Agency FB" panose="020B0503020202020204" pitchFamily="34" charset="0"/>
                </a:rPr>
                <a:t>2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F37CB3E-A7A2-4F90-96AA-27E639180352}"/>
              </a:ext>
            </a:extLst>
          </p:cNvPr>
          <p:cNvGrpSpPr/>
          <p:nvPr/>
        </p:nvGrpSpPr>
        <p:grpSpPr>
          <a:xfrm>
            <a:off x="4562602" y="3867493"/>
            <a:ext cx="3055257" cy="646331"/>
            <a:chOff x="1988457" y="2351314"/>
            <a:chExt cx="3055257" cy="646331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98F7505-AF20-402B-8F80-98D865A1AE32}"/>
                </a:ext>
              </a:extLst>
            </p:cNvPr>
            <p:cNvSpPr txBox="1"/>
            <p:nvPr/>
          </p:nvSpPr>
          <p:spPr>
            <a:xfrm>
              <a:off x="2351314" y="2351314"/>
              <a:ext cx="26924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Agency FB" panose="020B0503020202020204" pitchFamily="34" charset="0"/>
                </a:rPr>
                <a:t>Server confirms the account</a:t>
              </a:r>
            </a:p>
            <a:p>
              <a:r>
                <a:rPr lang="en-US" b="1" dirty="0">
                  <a:latin typeface="Agency FB" panose="020B0503020202020204" pitchFamily="34" charset="0"/>
                </a:rPr>
                <a:t>creation</a:t>
              </a: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F6EE6C66-779A-4150-803A-10F8029F8843}"/>
                </a:ext>
              </a:extLst>
            </p:cNvPr>
            <p:cNvSpPr/>
            <p:nvPr/>
          </p:nvSpPr>
          <p:spPr>
            <a:xfrm>
              <a:off x="1988457" y="2394857"/>
              <a:ext cx="377372" cy="391886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Agency FB" panose="020B0503020202020204" pitchFamily="34" charset="0"/>
                </a:rPr>
                <a:t>3</a:t>
              </a:r>
            </a:p>
          </p:txBody>
        </p:sp>
      </p:grp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0532098-480D-432D-A813-E59B1E7FFBAF}"/>
              </a:ext>
            </a:extLst>
          </p:cNvPr>
          <p:cNvCxnSpPr>
            <a:cxnSpLocks/>
          </p:cNvCxnSpPr>
          <p:nvPr/>
        </p:nvCxnSpPr>
        <p:spPr>
          <a:xfrm flipH="1">
            <a:off x="4504931" y="3798549"/>
            <a:ext cx="297361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42E05FD-16E8-4F9E-BDBA-414C98776C02}"/>
              </a:ext>
            </a:extLst>
          </p:cNvPr>
          <p:cNvGrpSpPr/>
          <p:nvPr/>
        </p:nvGrpSpPr>
        <p:grpSpPr>
          <a:xfrm>
            <a:off x="4570336" y="4819132"/>
            <a:ext cx="2938546" cy="446661"/>
            <a:chOff x="1988457" y="2394857"/>
            <a:chExt cx="2938546" cy="446661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4488851-D856-4E75-A0B8-8EB5330BCBD7}"/>
                </a:ext>
              </a:extLst>
            </p:cNvPr>
            <p:cNvSpPr txBox="1"/>
            <p:nvPr/>
          </p:nvSpPr>
          <p:spPr>
            <a:xfrm>
              <a:off x="2328947" y="2472186"/>
              <a:ext cx="25980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Agency FB" panose="020B0503020202020204" pitchFamily="34" charset="0"/>
                </a:rPr>
                <a:t>User gets access to contents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22CE03BA-D583-4897-89C3-DC503D5D9FC4}"/>
                </a:ext>
              </a:extLst>
            </p:cNvPr>
            <p:cNvSpPr/>
            <p:nvPr/>
          </p:nvSpPr>
          <p:spPr>
            <a:xfrm>
              <a:off x="1988457" y="2394857"/>
              <a:ext cx="377372" cy="391886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Agency FB" panose="020B0503020202020204" pitchFamily="34" charset="0"/>
                </a:rPr>
                <a:t>4</a:t>
              </a:r>
            </a:p>
          </p:txBody>
        </p:sp>
      </p:grp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12BC9F4-3A2B-4758-8B5C-95F2A975C092}"/>
              </a:ext>
            </a:extLst>
          </p:cNvPr>
          <p:cNvCxnSpPr>
            <a:cxnSpLocks/>
          </p:cNvCxnSpPr>
          <p:nvPr/>
        </p:nvCxnSpPr>
        <p:spPr>
          <a:xfrm>
            <a:off x="4526703" y="4691178"/>
            <a:ext cx="297361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3F28871F-50E6-49EE-909C-BC8126A87182}"/>
              </a:ext>
            </a:extLst>
          </p:cNvPr>
          <p:cNvSpPr txBox="1"/>
          <p:nvPr/>
        </p:nvSpPr>
        <p:spPr>
          <a:xfrm>
            <a:off x="3169349" y="4655427"/>
            <a:ext cx="6896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gency FB" panose="020B0503020202020204" pitchFamily="34" charset="0"/>
              </a:rPr>
              <a:t>User</a:t>
            </a:r>
          </a:p>
        </p:txBody>
      </p:sp>
      <p:sp>
        <p:nvSpPr>
          <p:cNvPr id="35" name="Speech Bubble: Rectangle 34">
            <a:extLst>
              <a:ext uri="{FF2B5EF4-FFF2-40B4-BE49-F238E27FC236}">
                <a16:creationId xmlns:a16="http://schemas.microsoft.com/office/drawing/2014/main" id="{72C82F33-2ABA-4BEB-A331-66556C00D585}"/>
              </a:ext>
            </a:extLst>
          </p:cNvPr>
          <p:cNvSpPr/>
          <p:nvPr/>
        </p:nvSpPr>
        <p:spPr>
          <a:xfrm>
            <a:off x="2658652" y="1686080"/>
            <a:ext cx="1753849" cy="899410"/>
          </a:xfrm>
          <a:prstGeom prst="wedgeRectCallout">
            <a:avLst>
              <a:gd name="adj1" fmla="val 50962"/>
              <a:gd name="adj2" fmla="val 85833"/>
            </a:avLst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Agency FB" panose="020B0503020202020204" pitchFamily="34" charset="0"/>
              </a:rPr>
              <a:t>Low Number of plastic card user</a:t>
            </a:r>
          </a:p>
        </p:txBody>
      </p:sp>
      <p:sp>
        <p:nvSpPr>
          <p:cNvPr id="36" name="Speech Bubble: Rectangle 35">
            <a:extLst>
              <a:ext uri="{FF2B5EF4-FFF2-40B4-BE49-F238E27FC236}">
                <a16:creationId xmlns:a16="http://schemas.microsoft.com/office/drawing/2014/main" id="{66D8CB92-B82F-42FE-BCD3-342E57CC66ED}"/>
              </a:ext>
            </a:extLst>
          </p:cNvPr>
          <p:cNvSpPr/>
          <p:nvPr/>
        </p:nvSpPr>
        <p:spPr>
          <a:xfrm>
            <a:off x="10090879" y="1379096"/>
            <a:ext cx="1753849" cy="1182348"/>
          </a:xfrm>
          <a:prstGeom prst="wedgeRectCallout">
            <a:avLst>
              <a:gd name="adj1" fmla="val -41347"/>
              <a:gd name="adj2" fmla="val 80221"/>
            </a:avLst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Agency FB" panose="020B0503020202020204" pitchFamily="34" charset="0"/>
              </a:rPr>
              <a:t>Foreign Currency Based Transaction System</a:t>
            </a:r>
          </a:p>
        </p:txBody>
      </p:sp>
      <p:sp>
        <p:nvSpPr>
          <p:cNvPr id="37" name="Speech Bubble: Rectangle 36">
            <a:extLst>
              <a:ext uri="{FF2B5EF4-FFF2-40B4-BE49-F238E27FC236}">
                <a16:creationId xmlns:a16="http://schemas.microsoft.com/office/drawing/2014/main" id="{DC66D241-35C5-42BE-9E41-A7F87979194F}"/>
              </a:ext>
            </a:extLst>
          </p:cNvPr>
          <p:cNvSpPr/>
          <p:nvPr/>
        </p:nvSpPr>
        <p:spPr>
          <a:xfrm>
            <a:off x="8954125" y="5936728"/>
            <a:ext cx="1753849" cy="899410"/>
          </a:xfrm>
          <a:prstGeom prst="wedgeRectCallout">
            <a:avLst>
              <a:gd name="adj1" fmla="val -43910"/>
              <a:gd name="adj2" fmla="val -82500"/>
            </a:avLst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Agency FB" panose="020B0503020202020204" pitchFamily="34" charset="0"/>
              </a:rPr>
              <a:t>Lack of Local Culture Oriented Contents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3AAAEC9C-2E6A-4388-8267-0F7BEEFD191F}"/>
              </a:ext>
            </a:extLst>
          </p:cNvPr>
          <p:cNvCxnSpPr>
            <a:cxnSpLocks/>
          </p:cNvCxnSpPr>
          <p:nvPr/>
        </p:nvCxnSpPr>
        <p:spPr>
          <a:xfrm flipH="1">
            <a:off x="4522419" y="5569887"/>
            <a:ext cx="297361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Group 38">
            <a:extLst>
              <a:ext uri="{FF2B5EF4-FFF2-40B4-BE49-F238E27FC236}">
                <a16:creationId xmlns:a16="http://schemas.microsoft.com/office/drawing/2014/main" id="{86431BB1-4837-4C7C-A529-203D594BEDD9}"/>
              </a:ext>
            </a:extLst>
          </p:cNvPr>
          <p:cNvGrpSpPr/>
          <p:nvPr/>
        </p:nvGrpSpPr>
        <p:grpSpPr>
          <a:xfrm>
            <a:off x="4602814" y="5631098"/>
            <a:ext cx="2938546" cy="446661"/>
            <a:chOff x="1988457" y="2394857"/>
            <a:chExt cx="2938546" cy="446661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C04564B-97F8-4ECF-B811-6ECDB216EC4D}"/>
                </a:ext>
              </a:extLst>
            </p:cNvPr>
            <p:cNvSpPr txBox="1"/>
            <p:nvPr/>
          </p:nvSpPr>
          <p:spPr>
            <a:xfrm>
              <a:off x="2328947" y="2472186"/>
              <a:ext cx="25980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Agency FB" panose="020B0503020202020204" pitchFamily="34" charset="0"/>
                </a:rPr>
                <a:t>User gets contents on demand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34076D54-4EAF-4139-B24F-904830B51B3F}"/>
                </a:ext>
              </a:extLst>
            </p:cNvPr>
            <p:cNvSpPr/>
            <p:nvPr/>
          </p:nvSpPr>
          <p:spPr>
            <a:xfrm>
              <a:off x="1988457" y="2394857"/>
              <a:ext cx="377372" cy="391886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Agency FB" panose="020B0503020202020204" pitchFamily="34" charset="0"/>
                </a:rPr>
                <a:t>4</a:t>
              </a:r>
            </a:p>
          </p:txBody>
        </p:sp>
      </p:grpSp>
      <p:pic>
        <p:nvPicPr>
          <p:cNvPr id="42" name="Picture 41">
            <a:extLst>
              <a:ext uri="{FF2B5EF4-FFF2-40B4-BE49-F238E27FC236}">
                <a16:creationId xmlns:a16="http://schemas.microsoft.com/office/drawing/2014/main" id="{728C970C-18A0-443E-8251-2827B62A5F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9228" y="4694689"/>
            <a:ext cx="915021" cy="89227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463CE9A9-AAE2-4DD0-8E2F-F3B7A8CAD2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6598" y="5026971"/>
            <a:ext cx="915021" cy="89227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D451AC20-99E7-4F8C-9728-1F1A9B786F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8880" y="4744656"/>
            <a:ext cx="915021" cy="892270"/>
          </a:xfrm>
          <a:prstGeom prst="rect">
            <a:avLst/>
          </a:prstGeom>
        </p:spPr>
      </p:pic>
      <p:sp>
        <p:nvSpPr>
          <p:cNvPr id="45" name="Speech Bubble: Rectangle 44">
            <a:extLst>
              <a:ext uri="{FF2B5EF4-FFF2-40B4-BE49-F238E27FC236}">
                <a16:creationId xmlns:a16="http://schemas.microsoft.com/office/drawing/2014/main" id="{4E0714F0-53A2-48D2-80A9-3AFF07DCE109}"/>
              </a:ext>
            </a:extLst>
          </p:cNvPr>
          <p:cNvSpPr/>
          <p:nvPr/>
        </p:nvSpPr>
        <p:spPr>
          <a:xfrm>
            <a:off x="2464930" y="5894018"/>
            <a:ext cx="1753849" cy="899410"/>
          </a:xfrm>
          <a:prstGeom prst="wedgeRectCallout">
            <a:avLst>
              <a:gd name="adj1" fmla="val 24181"/>
              <a:gd name="adj2" fmla="val 48664"/>
            </a:avLst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Agency FB"/>
              </a:rPr>
              <a:t>Overall poor marketing</a:t>
            </a:r>
          </a:p>
        </p:txBody>
      </p:sp>
      <p:sp>
        <p:nvSpPr>
          <p:cNvPr id="33" name="Footer Placeholder 32">
            <a:extLst>
              <a:ext uri="{FF2B5EF4-FFF2-40B4-BE49-F238E27FC236}">
                <a16:creationId xmlns:a16="http://schemas.microsoft.com/office/drawing/2014/main" id="{12F1C726-5648-472D-8973-DF97AC7696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71550" y="6236208"/>
            <a:ext cx="5901189" cy="320040"/>
          </a:xfrm>
        </p:spPr>
        <p:txBody>
          <a:bodyPr/>
          <a:lstStyle/>
          <a:p>
            <a:r>
              <a:rPr lang="en-US"/>
              <a:t>Red Knights</a:t>
            </a:r>
            <a:endParaRPr lang="en-US" dirty="0"/>
          </a:p>
        </p:txBody>
      </p:sp>
      <p:sp>
        <p:nvSpPr>
          <p:cNvPr id="34" name="Slide Number Placeholder 33">
            <a:extLst>
              <a:ext uri="{FF2B5EF4-FFF2-40B4-BE49-F238E27FC236}">
                <a16:creationId xmlns:a16="http://schemas.microsoft.com/office/drawing/2014/main" id="{F0257D43-C70E-4C65-9994-2F35DACF7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21</a:t>
            </a:fld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6365AA1-C61C-4B98-B170-2AF45B634E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00AFC-836B-40CB-9F88-F12CD9EEEDB2}" type="datetime1">
              <a:rPr lang="en-US" smtClean="0"/>
              <a:t>14-Nov-20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954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3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273DA-E2C0-4DE6-87E8-B43021BFE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of Problems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Diagram 3">
                <a:extLst>
                  <a:ext uri="{FF2B5EF4-FFF2-40B4-BE49-F238E27FC236}">
                    <a16:creationId xmlns:a16="http://schemas.microsoft.com/office/drawing/2014/main" id="{B7A73100-A6E1-4440-A337-9D45196C4515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432701998"/>
                  </p:ext>
                </p:extLst>
              </p:nvPr>
            </p:nvGraphicFramePr>
            <p:xfrm>
              <a:off x="7161727" y="934386"/>
              <a:ext cx="5544697" cy="2616855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 xmlns="">
          <p:graphicFrame>
            <p:nvGraphicFramePr>
              <p:cNvPr id="4" name="Diagram 3">
                <a:extLst>
                  <a:ext uri="{FF2B5EF4-FFF2-40B4-BE49-F238E27FC236}">
                    <a16:creationId xmlns:a16="http://schemas.microsoft.com/office/drawing/2014/main" id="{B7A73100-A6E1-4440-A337-9D45196C4515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432701998"/>
                  </p:ext>
                </p:extLst>
              </p:nvPr>
            </p:nvGraphicFramePr>
            <p:xfrm>
              <a:off x="7161727" y="934386"/>
              <a:ext cx="5544697" cy="2616855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8" r:qs="rId9" r:cs="rId10"/>
              </a:graphicData>
            </a:graphic>
          </p:graphicFrame>
        </mc:Fallback>
      </mc:AlternateContent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DE77937-E9D5-44E1-87DF-7F0B1526F263}"/>
              </a:ext>
            </a:extLst>
          </p:cNvPr>
          <p:cNvSpPr txBox="1">
            <a:spLocks/>
          </p:cNvSpPr>
          <p:nvPr/>
        </p:nvSpPr>
        <p:spPr>
          <a:xfrm>
            <a:off x="434415" y="3897443"/>
            <a:ext cx="11408094" cy="143905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Agency FB" panose="020B0503020202020204" pitchFamily="34" charset="0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Agency FB" panose="020B0503020202020204" pitchFamily="34" charset="0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Agency FB" panose="020B0503020202020204" pitchFamily="34" charset="0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Agency FB" panose="020B0503020202020204" pitchFamily="34" charset="0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Agency FB" panose="020B0503020202020204" pitchFamily="34" charset="0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Even the new local startups related to monetary transaction (Like iPay , Dmoney , SureCash) are having a tough time to penetrate the market </a:t>
            </a:r>
          </a:p>
          <a:p>
            <a:r>
              <a:rPr lang="en-US" sz="2400" dirty="0">
                <a:latin typeface="Agency FB"/>
              </a:rPr>
              <a:t>Due to Expensive Subscription policy, people prefer piracy over buying account as the subscription fee is not affordable for maximum users in Bangladesh</a:t>
            </a:r>
          </a:p>
          <a:p>
            <a:endParaRPr lang="en-US" sz="2400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662F1F2-FEA9-450D-A3F8-3A01B482C9E2}"/>
              </a:ext>
            </a:extLst>
          </p:cNvPr>
          <p:cNvSpPr txBox="1">
            <a:spLocks/>
          </p:cNvSpPr>
          <p:nvPr/>
        </p:nvSpPr>
        <p:spPr>
          <a:xfrm>
            <a:off x="439489" y="1832827"/>
            <a:ext cx="7433202" cy="215455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Agency FB" panose="020B0503020202020204" pitchFamily="34" charset="0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Agency FB" panose="020B0503020202020204" pitchFamily="34" charset="0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Agency FB" panose="020B0503020202020204" pitchFamily="34" charset="0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Agency FB" panose="020B0503020202020204" pitchFamily="34" charset="0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Agency FB" panose="020B0503020202020204" pitchFamily="34" charset="0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The number of plastic card user in Bangladesh is very low compared to the number of people with access to internet. </a:t>
            </a:r>
          </a:p>
          <a:p>
            <a:r>
              <a:rPr lang="en-US" sz="2400" dirty="0">
                <a:latin typeface="Agency FB"/>
              </a:rPr>
              <a:t>People performs most paperless money transfer activities either by </a:t>
            </a:r>
            <a:r>
              <a:rPr lang="en-US" sz="2400" b="1" dirty="0">
                <a:latin typeface="Agency FB"/>
              </a:rPr>
              <a:t>mobile recharge</a:t>
            </a:r>
            <a:r>
              <a:rPr lang="en-US" sz="2400" dirty="0">
                <a:latin typeface="Agency FB"/>
              </a:rPr>
              <a:t> or </a:t>
            </a:r>
            <a:r>
              <a:rPr lang="en-US" sz="2400" b="1" dirty="0">
                <a:latin typeface="Agency FB"/>
              </a:rPr>
              <a:t>local currency transaction handler</a:t>
            </a:r>
            <a:r>
              <a:rPr lang="en-US" sz="2400" dirty="0">
                <a:latin typeface="Agency FB"/>
              </a:rPr>
              <a:t> like Bkash or Rocket.</a:t>
            </a:r>
          </a:p>
          <a:p>
            <a:endParaRPr lang="en-US" sz="240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901C7A1-5710-4975-9FF7-B1404E6F0CBC}"/>
              </a:ext>
            </a:extLst>
          </p:cNvPr>
          <p:cNvSpPr txBox="1">
            <a:spLocks/>
          </p:cNvSpPr>
          <p:nvPr/>
        </p:nvSpPr>
        <p:spPr>
          <a:xfrm>
            <a:off x="432232" y="1214067"/>
            <a:ext cx="6984568" cy="554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Agency FB" panose="020B0503020202020204" pitchFamily="34" charset="0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Agency FB" panose="020B0503020202020204" pitchFamily="34" charset="0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Agency FB" panose="020B0503020202020204" pitchFamily="34" charset="0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Agency FB" panose="020B0503020202020204" pitchFamily="34" charset="0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Agency FB" panose="020B0503020202020204" pitchFamily="34" charset="0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/>
              <a:t>Plastic Money User and Market in Bangladesh: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491BE71-68AC-4437-B4A5-0AAF282A1578}"/>
              </a:ext>
            </a:extLst>
          </p:cNvPr>
          <p:cNvSpPr txBox="1">
            <a:spLocks/>
          </p:cNvSpPr>
          <p:nvPr/>
        </p:nvSpPr>
        <p:spPr>
          <a:xfrm>
            <a:off x="629942" y="5307837"/>
            <a:ext cx="11191329" cy="110862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Agency FB" panose="020B0503020202020204" pitchFamily="34" charset="0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Agency FB" panose="020B0503020202020204" pitchFamily="34" charset="0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Agency FB" panose="020B0503020202020204" pitchFamily="34" charset="0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Agency FB" panose="020B0503020202020204" pitchFamily="34" charset="0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Agency FB" panose="020B0503020202020204" pitchFamily="34" charset="0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b="1" dirty="0">
                <a:latin typeface="Agency FB"/>
              </a:rPr>
              <a:t>So a </a:t>
            </a:r>
            <a:r>
              <a:rPr lang="en-US" sz="2400" b="1" u="sng" dirty="0">
                <a:latin typeface="Agency FB"/>
              </a:rPr>
              <a:t>new foreign money transaction</a:t>
            </a:r>
            <a:r>
              <a:rPr lang="en-US" sz="2400" b="1" dirty="0">
                <a:latin typeface="Agency FB"/>
              </a:rPr>
              <a:t> based subscription system dedicated for Netflix or any other Foreign Video Streaming portal </a:t>
            </a:r>
            <a:r>
              <a:rPr lang="en-US" sz="2400" b="1" u="sng" dirty="0">
                <a:latin typeface="Agency FB"/>
              </a:rPr>
              <a:t>will not be an initial success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364230-0791-4576-B483-5505D0EBDD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19C81-B339-480D-81D5-CAE958DEBE15}" type="datetime1">
              <a:rPr lang="en-US" smtClean="0"/>
              <a:t>14-Nov-20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C708CF-BC3F-4C59-99C4-54D808FE68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Red Knights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049EC4-4233-4091-B0A0-327025C0F7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50516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1AEA3-6949-40B8-99D2-DEF5F54C0D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of 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368BB8-CC10-49D2-BDA9-74C47FB0FE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947" y="1730901"/>
            <a:ext cx="10958052" cy="489838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latin typeface="Agency FB"/>
              </a:rPr>
              <a:t>Most contents are in foreign language like English</a:t>
            </a:r>
          </a:p>
          <a:p>
            <a:r>
              <a:rPr lang="en-US" dirty="0">
                <a:latin typeface="Agency FB"/>
              </a:rPr>
              <a:t>Majority of the old aged people prefer contents in Bangla</a:t>
            </a:r>
          </a:p>
          <a:p>
            <a:r>
              <a:rPr lang="en-US" b="1" dirty="0">
                <a:latin typeface="Agency FB"/>
              </a:rPr>
              <a:t>Presence of exclusive contents according to age category</a:t>
            </a:r>
            <a:r>
              <a:rPr lang="en-US" dirty="0">
                <a:latin typeface="Agency FB"/>
              </a:rPr>
              <a:t> and target audience can help Foreign Video Streaming Vendors to have a breakthrough in domestic market</a:t>
            </a:r>
          </a:p>
          <a:p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6370C52-13F8-4BFE-AB66-F264C038377D}"/>
              </a:ext>
            </a:extLst>
          </p:cNvPr>
          <p:cNvSpPr txBox="1">
            <a:spLocks/>
          </p:cNvSpPr>
          <p:nvPr/>
        </p:nvSpPr>
        <p:spPr>
          <a:xfrm>
            <a:off x="735300" y="1214067"/>
            <a:ext cx="8335386" cy="55477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Agency FB" panose="020B0503020202020204" pitchFamily="34" charset="0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Agency FB" panose="020B0503020202020204" pitchFamily="34" charset="0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Agency FB" panose="020B0503020202020204" pitchFamily="34" charset="0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Agency FB" panose="020B0503020202020204" pitchFamily="34" charset="0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Agency FB" panose="020B0503020202020204" pitchFamily="34" charset="0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latin typeface="Agency FB"/>
              </a:rPr>
              <a:t>Local Culture and Audience Based Categorization of Contents: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F42D98-DC9A-4857-A95E-E7B3E227F4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3B7811-E5F2-4163-8A5F-2B39A0E313BA}" type="datetime1">
              <a:rPr lang="en-US" smtClean="0"/>
              <a:t>14-Nov-20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98839F-3D53-4057-9478-31F6A79D11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Red Knights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51DE22-A9A6-4757-B3CA-71013F917E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4492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273DA-E2C0-4DE6-87E8-B43021BFE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DE77937-E9D5-44E1-87DF-7F0B1526F263}"/>
              </a:ext>
            </a:extLst>
          </p:cNvPr>
          <p:cNvSpPr txBox="1">
            <a:spLocks/>
          </p:cNvSpPr>
          <p:nvPr/>
        </p:nvSpPr>
        <p:spPr>
          <a:xfrm>
            <a:off x="393923" y="3895404"/>
            <a:ext cx="11408094" cy="10717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Agency FB" panose="020B0503020202020204" pitchFamily="34" charset="0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Agency FB" panose="020B0503020202020204" pitchFamily="34" charset="0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Agency FB" panose="020B0503020202020204" pitchFamily="34" charset="0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Agency FB" panose="020B0503020202020204" pitchFamily="34" charset="0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Agency FB" panose="020B0503020202020204" pitchFamily="34" charset="0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662F1F2-FEA9-450D-A3F8-3A01B482C9E2}"/>
              </a:ext>
            </a:extLst>
          </p:cNvPr>
          <p:cNvSpPr txBox="1">
            <a:spLocks/>
          </p:cNvSpPr>
          <p:nvPr/>
        </p:nvSpPr>
        <p:spPr>
          <a:xfrm>
            <a:off x="410461" y="1658655"/>
            <a:ext cx="7433202" cy="24779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Agency FB" panose="020B0503020202020204" pitchFamily="34" charset="0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Agency FB" panose="020B0503020202020204" pitchFamily="34" charset="0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Agency FB" panose="020B0503020202020204" pitchFamily="34" charset="0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Agency FB" panose="020B0503020202020204" pitchFamily="34" charset="0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Agency FB" panose="020B0503020202020204" pitchFamily="34" charset="0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007776A-9F1A-4079-976E-DEB4E7261B3B}"/>
              </a:ext>
            </a:extLst>
          </p:cNvPr>
          <p:cNvSpPr txBox="1">
            <a:spLocks/>
          </p:cNvSpPr>
          <p:nvPr/>
        </p:nvSpPr>
        <p:spPr>
          <a:xfrm>
            <a:off x="507893" y="1463541"/>
            <a:ext cx="11408094" cy="506541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Agency FB" panose="020B0503020202020204" pitchFamily="34" charset="0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Agency FB" panose="020B0503020202020204" pitchFamily="34" charset="0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Agency FB" panose="020B0503020202020204" pitchFamily="34" charset="0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Agency FB" panose="020B0503020202020204" pitchFamily="34" charset="0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Agency FB" panose="020B0503020202020204" pitchFamily="34" charset="0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Agency FB"/>
              </a:rPr>
              <a:t>People will subscribe only if there is an easy process through local currency. For a successful penetration in Bangladesh Context, they will have to adopt a </a:t>
            </a:r>
            <a:r>
              <a:rPr lang="en-US" b="1" dirty="0">
                <a:latin typeface="Agency FB"/>
              </a:rPr>
              <a:t>collaborative eco-system </a:t>
            </a:r>
            <a:r>
              <a:rPr lang="en-US" dirty="0">
                <a:latin typeface="Agency FB"/>
              </a:rPr>
              <a:t>with local money transaction handlers and mobile operators.</a:t>
            </a:r>
          </a:p>
          <a:p>
            <a:r>
              <a:rPr lang="en-US" dirty="0">
                <a:latin typeface="Agency FB"/>
              </a:rPr>
              <a:t>Under contract, </a:t>
            </a:r>
            <a:r>
              <a:rPr lang="en-US" b="1" dirty="0">
                <a:latin typeface="Agency FB"/>
              </a:rPr>
              <a:t>Foreign Video Streaming Vendors</a:t>
            </a:r>
            <a:r>
              <a:rPr lang="en-US" dirty="0">
                <a:latin typeface="Agency FB"/>
              </a:rPr>
              <a:t> can ask </a:t>
            </a:r>
            <a:r>
              <a:rPr lang="en-US" b="1" dirty="0">
                <a:latin typeface="Agency FB"/>
              </a:rPr>
              <a:t>local currency transaction handler</a:t>
            </a:r>
            <a:r>
              <a:rPr lang="en-US" dirty="0">
                <a:latin typeface="Agency FB"/>
              </a:rPr>
              <a:t>(Bkash/Rocket/</a:t>
            </a:r>
            <a:r>
              <a:rPr lang="en-US" dirty="0" err="1">
                <a:latin typeface="Agency FB"/>
              </a:rPr>
              <a:t>Nagad</a:t>
            </a:r>
            <a:r>
              <a:rPr lang="en-US" dirty="0">
                <a:latin typeface="Agency FB"/>
              </a:rPr>
              <a:t> </a:t>
            </a:r>
            <a:r>
              <a:rPr lang="en-US" dirty="0" err="1">
                <a:latin typeface="Agency FB"/>
              </a:rPr>
              <a:t>etc</a:t>
            </a:r>
            <a:r>
              <a:rPr lang="en-US" dirty="0">
                <a:latin typeface="Agency FB"/>
              </a:rPr>
              <a:t>) and </a:t>
            </a:r>
            <a:r>
              <a:rPr lang="en-US" b="1" dirty="0">
                <a:latin typeface="Agency FB"/>
              </a:rPr>
              <a:t>mobile operators</a:t>
            </a:r>
            <a:r>
              <a:rPr lang="en-US" dirty="0">
                <a:latin typeface="Agency FB"/>
              </a:rPr>
              <a:t> to have a special scheme for them. The proposed scheme is:</a:t>
            </a:r>
          </a:p>
          <a:p>
            <a:pPr marL="742950" lvl="1" indent="-514350">
              <a:buAutoNum type="arabicPeriod"/>
            </a:pPr>
            <a:r>
              <a:rPr lang="en-US" dirty="0">
                <a:latin typeface="Agency FB"/>
              </a:rPr>
              <a:t>Instead of plastic card, people registers using mobile number. </a:t>
            </a:r>
          </a:p>
          <a:p>
            <a:pPr marL="742950" lvl="1" indent="-514350">
              <a:buAutoNum type="arabicPeriod"/>
            </a:pPr>
            <a:r>
              <a:rPr lang="en-US" dirty="0">
                <a:latin typeface="Agency FB"/>
              </a:rPr>
              <a:t>People will pay in local currency with the help of local currency transaction handler</a:t>
            </a:r>
          </a:p>
          <a:p>
            <a:pPr marL="742950" lvl="1" indent="-514350">
              <a:buAutoNum type="arabicPeriod"/>
            </a:pPr>
            <a:r>
              <a:rPr lang="en-US" dirty="0">
                <a:latin typeface="Agency FB"/>
              </a:rPr>
              <a:t>Foreign Video Streaming vendor will receive the money in Dollar </a:t>
            </a:r>
          </a:p>
          <a:p>
            <a:r>
              <a:rPr lang="en-US" dirty="0">
                <a:latin typeface="Agency FB"/>
              </a:rPr>
              <a:t>In return they would share a portion of their revenue with the local currency handler</a:t>
            </a:r>
          </a:p>
          <a:p>
            <a:endParaRPr lang="en-US" dirty="0">
              <a:latin typeface="Agency FB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0F3400-8775-4653-8C2A-67F73314FD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FDD75-F40C-4D5D-BD3C-3C7292581BAB}" type="datetime1">
              <a:rPr lang="en-US" smtClean="0"/>
              <a:t>14-Nov-20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8B1234-4D2E-46B5-8DDC-A91A0E16C9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Red Knights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AA8080-98E0-4F6A-804C-AFFC99D115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38116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981E6A2-4656-4CFE-9BF4-39D81EE2CA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0E78D6-F072-48E7-8270-20EFBDD26F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672" y="2594153"/>
            <a:ext cx="4486656" cy="1231106"/>
          </a:xfrm>
          <a:noFill/>
          <a:ln>
            <a:solidFill>
              <a:schemeClr val="tx1"/>
            </a:solidFill>
          </a:ln>
          <a:effectLst>
            <a:glow rad="152400">
              <a:schemeClr val="tx1">
                <a:alpha val="13000"/>
              </a:schemeClr>
            </a:glow>
          </a:effectLst>
        </p:spPr>
        <p:txBody>
          <a:bodyPr>
            <a:normAutofit/>
          </a:bodyPr>
          <a:lstStyle/>
          <a:p>
            <a:r>
              <a:rPr lang="en-US" sz="3000" dirty="0">
                <a:solidFill>
                  <a:schemeClr val="tx1"/>
                </a:solidFill>
                <a:latin typeface="Agency FB"/>
              </a:rPr>
              <a:t>Task 02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C7BD98-5486-489C-BAA0-A69CEFF691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4672" y="3981815"/>
            <a:ext cx="4486656" cy="70270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chemeClr val="tx1"/>
                </a:solidFill>
                <a:latin typeface="Agency FB"/>
              </a:rPr>
              <a:t>Challenges for Local Video Streaming Companies in Bangladesh</a:t>
            </a:r>
          </a:p>
        </p:txBody>
      </p:sp>
      <p:pic>
        <p:nvPicPr>
          <p:cNvPr id="5" name="Picture 4" descr="Finance trade numbers">
            <a:extLst>
              <a:ext uri="{FF2B5EF4-FFF2-40B4-BE49-F238E27FC236}">
                <a16:creationId xmlns:a16="http://schemas.microsoft.com/office/drawing/2014/main" id="{112B9624-F8A1-4831-AE43-1D9E266CFF3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"/>
          <a:stretch/>
        </p:blipFill>
        <p:spPr>
          <a:xfrm>
            <a:off x="6096000" y="10"/>
            <a:ext cx="6095999" cy="6857990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70C4A6-C04D-4B55-9C6F-410A4D67A7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Red Knights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FE58F5-B368-469D-B7AB-2C39E130FE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47EA6-00A9-433C-90CF-549406C57F3F}" type="datetime1">
              <a:rPr lang="en-US" smtClean="0"/>
              <a:t>14-Nov-20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7554B4-55AE-4359-88F4-C2ADE35D0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92806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2AFED0-6426-4505-8CB7-6A5AEBE341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Present Scenario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3AE60C-DC31-4249-962C-1CD4D892DF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9432" y="1266444"/>
            <a:ext cx="10958052" cy="1019556"/>
          </a:xfrm>
        </p:spPr>
        <p:txBody>
          <a:bodyPr/>
          <a:lstStyle/>
          <a:p>
            <a:r>
              <a:rPr lang="en-US" dirty="0"/>
              <a:t>Before diving into the solution, we need to understand the mindset and present eco-system of local people towards </a:t>
            </a:r>
            <a:r>
              <a:rPr lang="en-US" b="1" dirty="0"/>
              <a:t>Digital Entertainment </a:t>
            </a:r>
          </a:p>
          <a:p>
            <a:endParaRPr lang="en-US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F7C0A7E3-CC00-484D-86DD-4C3B0D307C6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55556121"/>
              </p:ext>
            </p:extLst>
          </p:nvPr>
        </p:nvGraphicFramePr>
        <p:xfrm>
          <a:off x="2133600" y="2324100"/>
          <a:ext cx="7535056" cy="16782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A21B546-5BA8-462E-9532-B5B177DDEB98}"/>
              </a:ext>
            </a:extLst>
          </p:cNvPr>
          <p:cNvSpPr txBox="1">
            <a:spLocks/>
          </p:cNvSpPr>
          <p:nvPr/>
        </p:nvSpPr>
        <p:spPr>
          <a:xfrm>
            <a:off x="2175760" y="4039224"/>
            <a:ext cx="2038350" cy="25414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Agency FB" panose="020B0503020202020204" pitchFamily="34" charset="0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Agency FB" panose="020B0503020202020204" pitchFamily="34" charset="0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Agency FB" panose="020B0503020202020204" pitchFamily="34" charset="0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Agency FB" panose="020B0503020202020204" pitchFamily="34" charset="0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Agency FB" panose="020B0503020202020204" pitchFamily="34" charset="0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Major Source of Entertainment </a:t>
            </a:r>
          </a:p>
          <a:p>
            <a:r>
              <a:rPr lang="en-US" sz="1800" dirty="0"/>
              <a:t>Popular with the Housewives</a:t>
            </a:r>
          </a:p>
          <a:p>
            <a:r>
              <a:rPr lang="en-US" sz="1800" dirty="0"/>
              <a:t>Genre: Drama</a:t>
            </a:r>
          </a:p>
          <a:p>
            <a:r>
              <a:rPr lang="en-US" sz="1800" dirty="0"/>
              <a:t>Cheap</a:t>
            </a:r>
          </a:p>
          <a:p>
            <a:r>
              <a:rPr lang="en-US" sz="1800" dirty="0"/>
              <a:t>Easily Available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E30C84F-3143-4477-A8A5-2DC1B4CB78F2}"/>
              </a:ext>
            </a:extLst>
          </p:cNvPr>
          <p:cNvSpPr txBox="1">
            <a:spLocks/>
          </p:cNvSpPr>
          <p:nvPr/>
        </p:nvSpPr>
        <p:spPr>
          <a:xfrm>
            <a:off x="4264076" y="4039225"/>
            <a:ext cx="3275976" cy="25864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Agency FB" panose="020B0503020202020204" pitchFamily="34" charset="0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Agency FB" panose="020B0503020202020204" pitchFamily="34" charset="0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Agency FB" panose="020B0503020202020204" pitchFamily="34" charset="0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Agency FB" panose="020B0503020202020204" pitchFamily="34" charset="0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Agency FB" panose="020B0503020202020204" pitchFamily="34" charset="0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Source of Entertainment for people with internet access</a:t>
            </a:r>
          </a:p>
          <a:p>
            <a:r>
              <a:rPr lang="en-US" sz="1800" dirty="0"/>
              <a:t>Popular with the Teenagers</a:t>
            </a:r>
          </a:p>
          <a:p>
            <a:r>
              <a:rPr lang="en-US" sz="1800" dirty="0"/>
              <a:t>Thriller and Trends get more attention</a:t>
            </a:r>
          </a:p>
          <a:p>
            <a:r>
              <a:rPr lang="en-US" sz="1800" dirty="0"/>
              <a:t>Cheap</a:t>
            </a:r>
          </a:p>
          <a:p>
            <a:r>
              <a:rPr lang="en-US" sz="1800" dirty="0"/>
              <a:t>Easily Available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FFF3EF0-37A5-4C8B-8394-5D82491029BF}"/>
              </a:ext>
            </a:extLst>
          </p:cNvPr>
          <p:cNvSpPr txBox="1">
            <a:spLocks/>
          </p:cNvSpPr>
          <p:nvPr/>
        </p:nvSpPr>
        <p:spPr>
          <a:xfrm>
            <a:off x="7445740" y="4025796"/>
            <a:ext cx="3086100" cy="24574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Agency FB" panose="020B0503020202020204" pitchFamily="34" charset="0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Agency FB" panose="020B0503020202020204" pitchFamily="34" charset="0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Agency FB" panose="020B0503020202020204" pitchFamily="34" charset="0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Agency FB" panose="020B0503020202020204" pitchFamily="34" charset="0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Agency FB" panose="020B0503020202020204" pitchFamily="34" charset="0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Requires good internet access speed</a:t>
            </a:r>
          </a:p>
          <a:p>
            <a:r>
              <a:rPr lang="en-US" sz="1800" dirty="0"/>
              <a:t>Popular with almost everyone</a:t>
            </a:r>
          </a:p>
          <a:p>
            <a:r>
              <a:rPr lang="en-US" sz="1800" dirty="0"/>
              <a:t>No specific Genre</a:t>
            </a:r>
          </a:p>
          <a:p>
            <a:r>
              <a:rPr lang="en-US" sz="1800" dirty="0"/>
              <a:t>Easily Available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BDE28D2-CE45-4C6D-96BE-0A5ADD8F7B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1AF6F-D018-4979-96B8-E6801CAFC763}" type="datetime1">
              <a:rPr lang="en-US" smtClean="0"/>
              <a:t>14-Nov-20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F714C67-D00D-4C1C-94A3-88E6A8FCA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47750" y="6236208"/>
            <a:ext cx="5901189" cy="320040"/>
          </a:xfrm>
        </p:spPr>
        <p:txBody>
          <a:bodyPr/>
          <a:lstStyle/>
          <a:p>
            <a:r>
              <a:rPr lang="en-US"/>
              <a:t>Red Knights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696CC25D-DBC9-43CC-9FEE-448DE0259D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83030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DA7810-2936-4AA7-87FA-9799DEE0B6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Present Scenario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FFC978-2AE9-4D55-A70B-6B872F266D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9432" y="1266444"/>
            <a:ext cx="11058218" cy="4898382"/>
          </a:xfrm>
        </p:spPr>
        <p:txBody>
          <a:bodyPr/>
          <a:lstStyle/>
          <a:p>
            <a:r>
              <a:rPr lang="en-US" dirty="0"/>
              <a:t>Traditional Cable TV users are the majority of the people and most of them are not aware about the contents of Local Video Streaming Vendors like BongoBD/Bioscope</a:t>
            </a:r>
          </a:p>
          <a:p>
            <a:r>
              <a:rPr lang="en-US" dirty="0"/>
              <a:t>They are accustomed to watching contents in TV rather Smart Devices</a:t>
            </a:r>
          </a:p>
          <a:p>
            <a:r>
              <a:rPr lang="en-US" dirty="0"/>
              <a:t>Absence of suitable content according to category is a major problem while trying to attract a mass group of people</a:t>
            </a:r>
          </a:p>
          <a:p>
            <a:r>
              <a:rPr lang="en-US" dirty="0"/>
              <a:t>Users in the rural area do not get strong seamless internet to begin with</a:t>
            </a:r>
          </a:p>
          <a:p>
            <a:r>
              <a:rPr lang="en-US" dirty="0"/>
              <a:t>Absence of frequent local ISP coupling with expensive data pack makes the outreach of Local Video Streaming Vendor to mass people a problem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6FD443-1F1C-4011-AAC2-EBDEA4BD63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E434D-3AEC-439B-9881-3304814D96D3}" type="datetime1">
              <a:rPr lang="en-US" smtClean="0"/>
              <a:t>14-Nov-20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76B18E-7A42-4D5C-9767-5FD94BE686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Red Knights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38ABDF-3096-43EE-8F37-227A9E8D7E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54551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FCAD4E-8AA8-40AE-B6B1-71FB51C9FD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Identification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DB69E9-52A3-445D-9602-6CE355843C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The problem with the existing system can be identified as follow</a:t>
            </a:r>
          </a:p>
          <a:p>
            <a:r>
              <a:rPr lang="en-US" dirty="0"/>
              <a:t>Less efficient marketing strategy</a:t>
            </a:r>
          </a:p>
          <a:p>
            <a:r>
              <a:rPr lang="en-US" dirty="0"/>
              <a:t>Digital contents aiming a certain group of audience</a:t>
            </a:r>
          </a:p>
          <a:p>
            <a:r>
              <a:rPr lang="en-US" dirty="0"/>
              <a:t>Absence of User Friendly Subscription system</a:t>
            </a:r>
          </a:p>
          <a:p>
            <a:r>
              <a:rPr lang="en-US" dirty="0"/>
              <a:t>Expensive data packs by mobile operator</a:t>
            </a:r>
          </a:p>
          <a:p>
            <a:r>
              <a:rPr lang="en-US" dirty="0"/>
              <a:t>Content length based on user’s device</a:t>
            </a:r>
          </a:p>
          <a:p>
            <a:r>
              <a:rPr lang="en-US" dirty="0"/>
              <a:t>Using age old of non smart-TV</a:t>
            </a:r>
          </a:p>
          <a:p>
            <a:r>
              <a:rPr lang="en-US" dirty="0"/>
              <a:t>Hassle in payment system </a:t>
            </a:r>
          </a:p>
          <a:p>
            <a:pPr marL="0" indent="0">
              <a:buNone/>
            </a:pPr>
            <a:r>
              <a:rPr lang="en-US" dirty="0"/>
              <a:t>Now we dive into the solution addressing every problem point.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6BF591-5E79-49A2-AA84-860202D716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7F07E-A8F8-4667-A1C6-83A7FE4DF44F}" type="datetime1">
              <a:rPr lang="en-US" smtClean="0"/>
              <a:t>14-Nov-20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66A8C0-7630-4EA8-9F91-B021966F41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Red Knights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0ADC5D-6EB0-4D91-BE63-810185AEE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5366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FDB372-0E00-4477-851D-822FCA197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600" dirty="0"/>
              <a:t>Proposed solution : Marketing Strategy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F938A3-407A-49EB-9981-F5A26F3A92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9432" y="1266444"/>
            <a:ext cx="10958052" cy="90525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At first, people need to acknowledge the existence of local video streaming portal. To do so, the </a:t>
            </a:r>
            <a:r>
              <a:rPr lang="en-US" b="1" dirty="0"/>
              <a:t>demand generation</a:t>
            </a:r>
            <a:r>
              <a:rPr lang="en-US" dirty="0"/>
              <a:t> is an important thing.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A8F183-BC1A-419C-B368-313F516DC9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C5070-54F9-40D9-8F9F-9D40521E654D}" type="datetime1">
              <a:rPr lang="en-US" smtClean="0"/>
              <a:t>14-Nov-20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DB6E75-7425-42A2-AEC6-041A25455A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Red Knights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4C9C6C-213E-4B6E-BEA6-B4DED94A8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29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2900C1B-F5CD-4B21-90E7-56082AFF0F01}"/>
              </a:ext>
            </a:extLst>
          </p:cNvPr>
          <p:cNvSpPr txBox="1">
            <a:spLocks/>
          </p:cNvSpPr>
          <p:nvPr/>
        </p:nvSpPr>
        <p:spPr>
          <a:xfrm>
            <a:off x="674124" y="2180844"/>
            <a:ext cx="6183876" cy="383021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Agency FB" panose="020B0503020202020204" pitchFamily="34" charset="0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Agency FB" panose="020B0503020202020204" pitchFamily="34" charset="0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Agency FB" panose="020B0503020202020204" pitchFamily="34" charset="0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Agency FB" panose="020B0503020202020204" pitchFamily="34" charset="0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Agency FB" panose="020B0503020202020204" pitchFamily="34" charset="0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r>
              <a:rPr lang="en-US" sz="2400" dirty="0"/>
              <a:t>An effective marketing strategy can be as per follow:</a:t>
            </a:r>
          </a:p>
          <a:p>
            <a:pPr algn="just"/>
            <a:r>
              <a:rPr lang="en-US" sz="2400" dirty="0"/>
              <a:t>Posting ads in Social Media about the contents</a:t>
            </a:r>
          </a:p>
          <a:p>
            <a:pPr algn="just"/>
            <a:r>
              <a:rPr lang="en-US" sz="2400" dirty="0"/>
              <a:t>Sponsoring the contents of YouTube vlog/videos</a:t>
            </a:r>
          </a:p>
          <a:p>
            <a:pPr algn="just"/>
            <a:r>
              <a:rPr lang="en-US" sz="2400" dirty="0"/>
              <a:t>Collaboration with e-commerce websites to offer Free subscription towards people who are comfortable with e-commerce</a:t>
            </a:r>
          </a:p>
          <a:p>
            <a:pPr algn="just"/>
            <a:r>
              <a:rPr lang="en-US" sz="2000" dirty="0"/>
              <a:t>Posting ads Digital Billboard and Public Widescreen(Like the one existing in Shah Bagh)</a:t>
            </a:r>
          </a:p>
          <a:p>
            <a:pPr algn="just"/>
            <a:r>
              <a:rPr lang="en-US" sz="2000" dirty="0"/>
              <a:t>Arranging events in school and college</a:t>
            </a:r>
          </a:p>
          <a:p>
            <a:pPr marL="0" indent="0" algn="just">
              <a:buFont typeface="Arial" panose="020B0604020202020204" pitchFamily="34" charset="0"/>
              <a:buNone/>
            </a:pPr>
            <a:endParaRPr lang="en-US" sz="2000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E57E5A9-524E-4AE9-8FBD-6074E42EE40E}"/>
              </a:ext>
            </a:extLst>
          </p:cNvPr>
          <p:cNvSpPr txBox="1">
            <a:spLocks/>
          </p:cNvSpPr>
          <p:nvPr/>
        </p:nvSpPr>
        <p:spPr>
          <a:xfrm>
            <a:off x="7115482" y="2112018"/>
            <a:ext cx="4886018" cy="391402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Agency FB" panose="020B0503020202020204" pitchFamily="34" charset="0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Agency FB" panose="020B0503020202020204" pitchFamily="34" charset="0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Agency FB" panose="020B0503020202020204" pitchFamily="34" charset="0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Agency FB" panose="020B0503020202020204" pitchFamily="34" charset="0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Agency FB" panose="020B0503020202020204" pitchFamily="34" charset="0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b="1" dirty="0"/>
              <a:t>Impact</a:t>
            </a:r>
          </a:p>
          <a:p>
            <a:pPr marL="514350" indent="-514350">
              <a:buFont typeface="Arial" panose="020B0604020202020204" pitchFamily="34" charset="0"/>
              <a:buAutoNum type="arabicParenR"/>
            </a:pPr>
            <a:r>
              <a:rPr lang="en-US" sz="2400" dirty="0"/>
              <a:t>Increased Traffic in Portal</a:t>
            </a:r>
          </a:p>
          <a:p>
            <a:pPr marL="514350" indent="-514350">
              <a:buFont typeface="Arial" panose="020B0604020202020204" pitchFamily="34" charset="0"/>
              <a:buAutoNum type="arabicParenR"/>
            </a:pPr>
            <a:r>
              <a:rPr lang="en-US" sz="2400" dirty="0"/>
              <a:t>Generation of interest among people</a:t>
            </a:r>
          </a:p>
          <a:p>
            <a:pPr marL="514350" indent="-514350">
              <a:buFont typeface="Arial" panose="020B0604020202020204" pitchFamily="34" charset="0"/>
              <a:buAutoNum type="arabicParenR"/>
            </a:pPr>
            <a:r>
              <a:rPr lang="en-US" sz="2400" dirty="0"/>
              <a:t>Creating potential future customer</a:t>
            </a:r>
          </a:p>
        </p:txBody>
      </p:sp>
    </p:spTree>
    <p:extLst>
      <p:ext uri="{BB962C8B-B14F-4D97-AF65-F5344CB8AC3E}">
        <p14:creationId xmlns:p14="http://schemas.microsoft.com/office/powerpoint/2010/main" val="33037561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FF416-D762-450A-9F72-ACA7140D3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Existing System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782E94-B3F1-48CF-A12D-352C35B59F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B440F-00AB-4A6B-A7FF-5D32FBE6BE9A}" type="datetime1">
              <a:rPr lang="en-US" smtClean="0"/>
              <a:t>14-Nov-20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BE5B60-DBB4-43A1-8B82-80E14FE0EF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Red Knights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FE087D-52B5-4741-8AEB-624FB9DE75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</a:t>
            </a:fld>
            <a:endParaRPr lang="en-US" dirty="0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5377939-6A41-4162-B2DB-AE14374E6D5A}"/>
              </a:ext>
            </a:extLst>
          </p:cNvPr>
          <p:cNvCxnSpPr/>
          <p:nvPr/>
        </p:nvCxnSpPr>
        <p:spPr>
          <a:xfrm>
            <a:off x="4004548" y="1488213"/>
            <a:ext cx="0" cy="398738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71EB4F35-6B67-4FE5-A7D4-4AB0BC7E8F16}"/>
              </a:ext>
            </a:extLst>
          </p:cNvPr>
          <p:cNvCxnSpPr/>
          <p:nvPr/>
        </p:nvCxnSpPr>
        <p:spPr>
          <a:xfrm>
            <a:off x="6981999" y="1493001"/>
            <a:ext cx="0" cy="398738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Group 31">
            <a:extLst>
              <a:ext uri="{FF2B5EF4-FFF2-40B4-BE49-F238E27FC236}">
                <a16:creationId xmlns:a16="http://schemas.microsoft.com/office/drawing/2014/main" id="{9B951A81-AD91-4C17-AF55-CE586A6126B3}"/>
              </a:ext>
            </a:extLst>
          </p:cNvPr>
          <p:cNvGrpSpPr/>
          <p:nvPr/>
        </p:nvGrpSpPr>
        <p:grpSpPr>
          <a:xfrm>
            <a:off x="2852416" y="2557930"/>
            <a:ext cx="494259" cy="974568"/>
            <a:chOff x="2985541" y="2848132"/>
            <a:chExt cx="657070" cy="1306641"/>
          </a:xfrm>
          <a:solidFill>
            <a:schemeClr val="tx1"/>
          </a:solidFill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DE3D804A-7571-46F8-B065-F5ABF29AEEF6}"/>
                </a:ext>
              </a:extLst>
            </p:cNvPr>
            <p:cNvSpPr/>
            <p:nvPr/>
          </p:nvSpPr>
          <p:spPr>
            <a:xfrm>
              <a:off x="3072984" y="2848132"/>
              <a:ext cx="494676" cy="47968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8E155979-6870-46D3-AB4D-A7E21FB5B480}"/>
                </a:ext>
              </a:extLst>
            </p:cNvPr>
            <p:cNvCxnSpPr>
              <a:cxnSpLocks/>
              <a:stCxn id="33" idx="4"/>
            </p:cNvCxnSpPr>
            <p:nvPr/>
          </p:nvCxnSpPr>
          <p:spPr>
            <a:xfrm>
              <a:off x="3320322" y="3327818"/>
              <a:ext cx="0" cy="535522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C8443662-766A-49F2-8AB1-77BC47C2E6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98033" y="3345306"/>
              <a:ext cx="324788" cy="297303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F0D3B965-9A61-4B02-8142-0DC47837B0A6}"/>
                </a:ext>
              </a:extLst>
            </p:cNvPr>
            <p:cNvCxnSpPr>
              <a:cxnSpLocks/>
            </p:cNvCxnSpPr>
            <p:nvPr/>
          </p:nvCxnSpPr>
          <p:spPr>
            <a:xfrm>
              <a:off x="3315075" y="3339934"/>
              <a:ext cx="324788" cy="297303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15E2A171-4301-47D8-AD4C-8B27954CFCB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85541" y="3857470"/>
              <a:ext cx="324788" cy="297303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4B0003E9-7446-463E-922B-903410E28905}"/>
                </a:ext>
              </a:extLst>
            </p:cNvPr>
            <p:cNvCxnSpPr>
              <a:cxnSpLocks/>
            </p:cNvCxnSpPr>
            <p:nvPr/>
          </p:nvCxnSpPr>
          <p:spPr>
            <a:xfrm>
              <a:off x="3317823" y="3852098"/>
              <a:ext cx="324788" cy="297303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8BDC6344-5D42-4DBD-A7BA-FC6B5E9161DE}"/>
              </a:ext>
            </a:extLst>
          </p:cNvPr>
          <p:cNvCxnSpPr>
            <a:cxnSpLocks/>
          </p:cNvCxnSpPr>
          <p:nvPr/>
        </p:nvCxnSpPr>
        <p:spPr>
          <a:xfrm flipH="1">
            <a:off x="3990748" y="1905081"/>
            <a:ext cx="2973614" cy="0"/>
          </a:xfrm>
          <a:prstGeom prst="straightConnector1">
            <a:avLst/>
          </a:prstGeom>
          <a:ln w="28575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oup 39">
            <a:extLst>
              <a:ext uri="{FF2B5EF4-FFF2-40B4-BE49-F238E27FC236}">
                <a16:creationId xmlns:a16="http://schemas.microsoft.com/office/drawing/2014/main" id="{F32FA322-E55D-40F1-AC18-2EBA1F7EF858}"/>
              </a:ext>
            </a:extLst>
          </p:cNvPr>
          <p:cNvGrpSpPr/>
          <p:nvPr/>
        </p:nvGrpSpPr>
        <p:grpSpPr>
          <a:xfrm>
            <a:off x="4435739" y="1959510"/>
            <a:ext cx="2624878" cy="391886"/>
            <a:chOff x="1988457" y="2394857"/>
            <a:chExt cx="3543561" cy="391886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E3A7408-D913-41E4-8AD0-8AA5742C15ED}"/>
                </a:ext>
              </a:extLst>
            </p:cNvPr>
            <p:cNvSpPr txBox="1"/>
            <p:nvPr/>
          </p:nvSpPr>
          <p:spPr>
            <a:xfrm>
              <a:off x="2425961" y="2420908"/>
              <a:ext cx="31060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Teachers Deliver Lectures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7D02B75A-E617-4F05-A253-7C9933C5D04F}"/>
                </a:ext>
              </a:extLst>
            </p:cNvPr>
            <p:cNvSpPr/>
            <p:nvPr/>
          </p:nvSpPr>
          <p:spPr>
            <a:xfrm>
              <a:off x="1988457" y="2394857"/>
              <a:ext cx="431239" cy="391886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D567059F-B4DF-406D-98BF-A630911B8616}"/>
              </a:ext>
            </a:extLst>
          </p:cNvPr>
          <p:cNvGrpSpPr/>
          <p:nvPr/>
        </p:nvGrpSpPr>
        <p:grpSpPr>
          <a:xfrm>
            <a:off x="4435739" y="3248834"/>
            <a:ext cx="2360209" cy="523220"/>
            <a:chOff x="1988457" y="2341608"/>
            <a:chExt cx="2360209" cy="523220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8EF7B7E-0D6C-40BA-ABFB-BAC2A85EF863}"/>
                </a:ext>
              </a:extLst>
            </p:cNvPr>
            <p:cNvSpPr txBox="1"/>
            <p:nvPr/>
          </p:nvSpPr>
          <p:spPr>
            <a:xfrm>
              <a:off x="2369388" y="2341608"/>
              <a:ext cx="19792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Students Respond with Queries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80479FA6-B6E2-40BC-8C32-0B4FBAEBD22F}"/>
                </a:ext>
              </a:extLst>
            </p:cNvPr>
            <p:cNvSpPr/>
            <p:nvPr/>
          </p:nvSpPr>
          <p:spPr>
            <a:xfrm>
              <a:off x="1988457" y="2394857"/>
              <a:ext cx="377372" cy="391886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2</a:t>
              </a:r>
            </a:p>
          </p:txBody>
        </p:sp>
      </p:grp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3CF646C1-0008-47EC-8023-D4E084B03101}"/>
              </a:ext>
            </a:extLst>
          </p:cNvPr>
          <p:cNvCxnSpPr>
            <a:cxnSpLocks/>
          </p:cNvCxnSpPr>
          <p:nvPr/>
        </p:nvCxnSpPr>
        <p:spPr>
          <a:xfrm>
            <a:off x="4008385" y="3039624"/>
            <a:ext cx="2973614" cy="0"/>
          </a:xfrm>
          <a:prstGeom prst="straightConnector1">
            <a:avLst/>
          </a:prstGeom>
          <a:ln w="28575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Group 46">
            <a:extLst>
              <a:ext uri="{FF2B5EF4-FFF2-40B4-BE49-F238E27FC236}">
                <a16:creationId xmlns:a16="http://schemas.microsoft.com/office/drawing/2014/main" id="{87D32C11-253F-474A-8C62-7426CFBD91A8}"/>
              </a:ext>
            </a:extLst>
          </p:cNvPr>
          <p:cNvGrpSpPr/>
          <p:nvPr/>
        </p:nvGrpSpPr>
        <p:grpSpPr>
          <a:xfrm>
            <a:off x="4435739" y="4107626"/>
            <a:ext cx="2310907" cy="523220"/>
            <a:chOff x="1988457" y="2322285"/>
            <a:chExt cx="2728683" cy="523220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405A2F6F-2EA1-4F52-8D6D-AE97BFB87C97}"/>
                </a:ext>
              </a:extLst>
            </p:cNvPr>
            <p:cNvSpPr txBox="1"/>
            <p:nvPr/>
          </p:nvSpPr>
          <p:spPr>
            <a:xfrm>
              <a:off x="2383465" y="2322285"/>
              <a:ext cx="23336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Teacher Respond with Answers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12F13374-EB15-4345-89EB-02D77C84A90C}"/>
                </a:ext>
              </a:extLst>
            </p:cNvPr>
            <p:cNvSpPr/>
            <p:nvPr/>
          </p:nvSpPr>
          <p:spPr>
            <a:xfrm>
              <a:off x="1988457" y="2394857"/>
              <a:ext cx="377372" cy="391886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3</a:t>
              </a:r>
            </a:p>
          </p:txBody>
        </p:sp>
      </p:grp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FDE0E95B-CC99-4658-8147-A9927A5A2E7F}"/>
              </a:ext>
            </a:extLst>
          </p:cNvPr>
          <p:cNvCxnSpPr>
            <a:cxnSpLocks/>
          </p:cNvCxnSpPr>
          <p:nvPr/>
        </p:nvCxnSpPr>
        <p:spPr>
          <a:xfrm flipH="1">
            <a:off x="4034291" y="4082225"/>
            <a:ext cx="2973614" cy="0"/>
          </a:xfrm>
          <a:prstGeom prst="straightConnector1">
            <a:avLst/>
          </a:prstGeom>
          <a:ln w="28575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3FFB3278-860B-409C-9984-13DAE9A02100}"/>
              </a:ext>
            </a:extLst>
          </p:cNvPr>
          <p:cNvSpPr txBox="1"/>
          <p:nvPr/>
        </p:nvSpPr>
        <p:spPr>
          <a:xfrm>
            <a:off x="2580350" y="3597094"/>
            <a:ext cx="1040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Student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37F15E11-67FD-4C74-9E50-B2C787E63E50}"/>
              </a:ext>
            </a:extLst>
          </p:cNvPr>
          <p:cNvGrpSpPr/>
          <p:nvPr/>
        </p:nvGrpSpPr>
        <p:grpSpPr>
          <a:xfrm>
            <a:off x="7964616" y="2553924"/>
            <a:ext cx="494259" cy="974568"/>
            <a:chOff x="2985541" y="2848132"/>
            <a:chExt cx="657070" cy="1306641"/>
          </a:xfrm>
          <a:solidFill>
            <a:schemeClr val="tx1"/>
          </a:solidFill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023B0FF4-061D-44C5-AB11-9FF534B1F0D4}"/>
                </a:ext>
              </a:extLst>
            </p:cNvPr>
            <p:cNvSpPr/>
            <p:nvPr/>
          </p:nvSpPr>
          <p:spPr>
            <a:xfrm>
              <a:off x="3072984" y="2848132"/>
              <a:ext cx="494676" cy="47968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AAEEB3B8-023A-470F-A736-1A542DA84FC0}"/>
                </a:ext>
              </a:extLst>
            </p:cNvPr>
            <p:cNvCxnSpPr>
              <a:cxnSpLocks/>
              <a:stCxn id="57" idx="4"/>
            </p:cNvCxnSpPr>
            <p:nvPr/>
          </p:nvCxnSpPr>
          <p:spPr>
            <a:xfrm>
              <a:off x="3320322" y="3327818"/>
              <a:ext cx="0" cy="535522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1D02085D-2D3D-452A-9640-9C366B47032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98033" y="3345306"/>
              <a:ext cx="324788" cy="297303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22460575-A34F-411B-A874-0761D96E67C4}"/>
                </a:ext>
              </a:extLst>
            </p:cNvPr>
            <p:cNvCxnSpPr>
              <a:cxnSpLocks/>
            </p:cNvCxnSpPr>
            <p:nvPr/>
          </p:nvCxnSpPr>
          <p:spPr>
            <a:xfrm>
              <a:off x="3315075" y="3339934"/>
              <a:ext cx="324788" cy="297303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C0B95563-B34A-46BC-A8BA-76B85B40738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85541" y="3857470"/>
              <a:ext cx="324788" cy="297303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EDA520A9-DF20-422D-BDC8-0A9CAB3BED77}"/>
                </a:ext>
              </a:extLst>
            </p:cNvPr>
            <p:cNvCxnSpPr>
              <a:cxnSpLocks/>
            </p:cNvCxnSpPr>
            <p:nvPr/>
          </p:nvCxnSpPr>
          <p:spPr>
            <a:xfrm>
              <a:off x="3317823" y="3852098"/>
              <a:ext cx="324788" cy="297303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A0AB2331-28D6-46B1-AEC6-73F70711529D}"/>
              </a:ext>
            </a:extLst>
          </p:cNvPr>
          <p:cNvSpPr txBox="1"/>
          <p:nvPr/>
        </p:nvSpPr>
        <p:spPr>
          <a:xfrm>
            <a:off x="7695115" y="3565074"/>
            <a:ext cx="10426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Teacher</a:t>
            </a:r>
          </a:p>
        </p:txBody>
      </p:sp>
      <p:sp>
        <p:nvSpPr>
          <p:cNvPr id="65" name="Speech Bubble: Rectangle 64">
            <a:extLst>
              <a:ext uri="{FF2B5EF4-FFF2-40B4-BE49-F238E27FC236}">
                <a16:creationId xmlns:a16="http://schemas.microsoft.com/office/drawing/2014/main" id="{34FA50BC-2C00-457E-9682-A6823F0180D3}"/>
              </a:ext>
            </a:extLst>
          </p:cNvPr>
          <p:cNvSpPr/>
          <p:nvPr/>
        </p:nvSpPr>
        <p:spPr>
          <a:xfrm>
            <a:off x="2048690" y="1257026"/>
            <a:ext cx="1870556" cy="927063"/>
          </a:xfrm>
          <a:prstGeom prst="wedgeRectCallout">
            <a:avLst>
              <a:gd name="adj1" fmla="val 71341"/>
              <a:gd name="adj2" fmla="val 34347"/>
            </a:avLst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Agency FB" panose="020B0503020202020204" pitchFamily="34" charset="0"/>
              </a:rPr>
              <a:t>Absence of Quality Assurance</a:t>
            </a:r>
          </a:p>
        </p:txBody>
      </p:sp>
      <p:sp>
        <p:nvSpPr>
          <p:cNvPr id="67" name="Speech Bubble: Rectangle 66">
            <a:extLst>
              <a:ext uri="{FF2B5EF4-FFF2-40B4-BE49-F238E27FC236}">
                <a16:creationId xmlns:a16="http://schemas.microsoft.com/office/drawing/2014/main" id="{BCF64BC6-3DAC-40C7-87C8-CE55F429B416}"/>
              </a:ext>
            </a:extLst>
          </p:cNvPr>
          <p:cNvSpPr/>
          <p:nvPr/>
        </p:nvSpPr>
        <p:spPr>
          <a:xfrm>
            <a:off x="25486" y="3156521"/>
            <a:ext cx="1870556" cy="927063"/>
          </a:xfrm>
          <a:prstGeom prst="wedgeRectCallout">
            <a:avLst>
              <a:gd name="adj1" fmla="val 93067"/>
              <a:gd name="adj2" fmla="val -40803"/>
            </a:avLst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Agency FB" panose="020B0503020202020204" pitchFamily="34" charset="0"/>
              </a:rPr>
              <a:t>Less Attentive</a:t>
            </a:r>
          </a:p>
        </p:txBody>
      </p:sp>
      <p:sp>
        <p:nvSpPr>
          <p:cNvPr id="69" name="Speech Bubble: Rectangle 68">
            <a:extLst>
              <a:ext uri="{FF2B5EF4-FFF2-40B4-BE49-F238E27FC236}">
                <a16:creationId xmlns:a16="http://schemas.microsoft.com/office/drawing/2014/main" id="{1E89EFA5-522E-43BD-A98D-44FF28CD9766}"/>
              </a:ext>
            </a:extLst>
          </p:cNvPr>
          <p:cNvSpPr/>
          <p:nvPr/>
        </p:nvSpPr>
        <p:spPr>
          <a:xfrm>
            <a:off x="8674695" y="1720557"/>
            <a:ext cx="1870556" cy="927063"/>
          </a:xfrm>
          <a:prstGeom prst="wedgeRectCallout">
            <a:avLst>
              <a:gd name="adj1" fmla="val -48153"/>
              <a:gd name="adj2" fmla="val 95405"/>
            </a:avLst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Agency FB" panose="020B0503020202020204" pitchFamily="34" charset="0"/>
              </a:rPr>
              <a:t>Absence of Quality Feedback</a:t>
            </a:r>
          </a:p>
        </p:txBody>
      </p:sp>
      <p:sp>
        <p:nvSpPr>
          <p:cNvPr id="71" name="Speech Bubble: Rectangle 70">
            <a:extLst>
              <a:ext uri="{FF2B5EF4-FFF2-40B4-BE49-F238E27FC236}">
                <a16:creationId xmlns:a16="http://schemas.microsoft.com/office/drawing/2014/main" id="{61A7461A-C7A0-45A4-A38F-32C2D142D8A8}"/>
              </a:ext>
            </a:extLst>
          </p:cNvPr>
          <p:cNvSpPr/>
          <p:nvPr/>
        </p:nvSpPr>
        <p:spPr>
          <a:xfrm>
            <a:off x="4637939" y="5626664"/>
            <a:ext cx="1870556" cy="927063"/>
          </a:xfrm>
          <a:prstGeom prst="wedgeRectCallout">
            <a:avLst>
              <a:gd name="adj1" fmla="val -34186"/>
              <a:gd name="adj2" fmla="val -126913"/>
            </a:avLst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Agency FB" panose="020B0503020202020204" pitchFamily="34" charset="0"/>
              </a:rPr>
              <a:t>Techer Student Interaction</a:t>
            </a:r>
          </a:p>
        </p:txBody>
      </p:sp>
      <p:sp>
        <p:nvSpPr>
          <p:cNvPr id="73" name="Speech Bubble: Rectangle 72">
            <a:extLst>
              <a:ext uri="{FF2B5EF4-FFF2-40B4-BE49-F238E27FC236}">
                <a16:creationId xmlns:a16="http://schemas.microsoft.com/office/drawing/2014/main" id="{4BF147A6-8EEA-49EA-8286-0DDE0EBD1462}"/>
              </a:ext>
            </a:extLst>
          </p:cNvPr>
          <p:cNvSpPr/>
          <p:nvPr/>
        </p:nvSpPr>
        <p:spPr>
          <a:xfrm>
            <a:off x="1047636" y="4820645"/>
            <a:ext cx="1870556" cy="927063"/>
          </a:xfrm>
          <a:prstGeom prst="wedgeRectCallout">
            <a:avLst>
              <a:gd name="adj1" fmla="val 93067"/>
              <a:gd name="adj2" fmla="val -40803"/>
            </a:avLst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Agency FB" panose="020B0503020202020204" pitchFamily="34" charset="0"/>
              </a:rPr>
              <a:t>No Experimental </a:t>
            </a:r>
          </a:p>
        </p:txBody>
      </p:sp>
    </p:spTree>
    <p:extLst>
      <p:ext uri="{BB962C8B-B14F-4D97-AF65-F5344CB8AC3E}">
        <p14:creationId xmlns:p14="http://schemas.microsoft.com/office/powerpoint/2010/main" val="1903412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  <p:bldP spid="6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5D7E65-12B5-43B5-9D2E-20200CBA70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600" dirty="0"/>
              <a:t>Proposed solution : Target Audience Based 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ED5DBB-720C-46DA-A381-18D582CD29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9432" y="1266444"/>
            <a:ext cx="10958052" cy="146224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Most of the contents available in the video streaming portals are made targeting the people withing </a:t>
            </a:r>
            <a:r>
              <a:rPr lang="en-US" b="1" dirty="0"/>
              <a:t>age group 14-30</a:t>
            </a:r>
            <a:r>
              <a:rPr lang="en-US" dirty="0"/>
              <a:t> . But a major portion of the elderly audience as well as the children can  also be attracted with properly designed content as per below: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4F7153-1264-4840-AC43-C288ECB505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B6F49-EC48-4789-A04F-6E14ED21333E}" type="datetime1">
              <a:rPr lang="en-US" smtClean="0"/>
              <a:t>14-Nov-20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D00556-94F1-419C-A94E-A3535CB395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Red Knights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C36A6C-0D8A-4DC5-95D5-4A93C269D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30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BC62092-5589-413F-86EF-1391A6D66BF8}"/>
              </a:ext>
            </a:extLst>
          </p:cNvPr>
          <p:cNvSpPr txBox="1">
            <a:spLocks/>
          </p:cNvSpPr>
          <p:nvPr/>
        </p:nvSpPr>
        <p:spPr>
          <a:xfrm>
            <a:off x="638482" y="4095750"/>
            <a:ext cx="3762068" cy="2133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Agency FB" panose="020B0503020202020204" pitchFamily="34" charset="0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Agency FB" panose="020B0503020202020204" pitchFamily="34" charset="0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Agency FB" panose="020B0503020202020204" pitchFamily="34" charset="0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Agency FB" panose="020B0503020202020204" pitchFamily="34" charset="0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Agency FB" panose="020B0503020202020204" pitchFamily="34" charset="0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E098A8F-16B8-4B02-BE56-43D5E54F1712}"/>
              </a:ext>
            </a:extLst>
          </p:cNvPr>
          <p:cNvSpPr/>
          <p:nvPr/>
        </p:nvSpPr>
        <p:spPr>
          <a:xfrm>
            <a:off x="6265889" y="2638877"/>
            <a:ext cx="5696261" cy="781050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Agency FB" panose="020B0503020202020204" pitchFamily="34" charset="0"/>
              </a:rPr>
              <a:t>Elderly People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42994B1-A96C-446B-9779-ED5584F0B02D}"/>
              </a:ext>
            </a:extLst>
          </p:cNvPr>
          <p:cNvSpPr txBox="1">
            <a:spLocks/>
          </p:cNvSpPr>
          <p:nvPr/>
        </p:nvSpPr>
        <p:spPr>
          <a:xfrm>
            <a:off x="6301432" y="3611839"/>
            <a:ext cx="5689747" cy="225780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Agency FB" panose="020B0503020202020204" pitchFamily="34" charset="0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Agency FB" panose="020B0503020202020204" pitchFamily="34" charset="0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Agency FB" panose="020B0503020202020204" pitchFamily="34" charset="0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Agency FB" panose="020B0503020202020204" pitchFamily="34" charset="0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Agency FB" panose="020B0503020202020204" pitchFamily="34" charset="0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Religious contents like talks of famous Islamic Scholar can attract a potential pious aged audience </a:t>
            </a:r>
          </a:p>
          <a:p>
            <a:r>
              <a:rPr lang="en-US" sz="2000" dirty="0"/>
              <a:t>News and documentary in Bangla language can hold the attention of matured people</a:t>
            </a:r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F2954DA-3894-4769-A52D-0D6DB28805DF}"/>
              </a:ext>
            </a:extLst>
          </p:cNvPr>
          <p:cNvSpPr/>
          <p:nvPr/>
        </p:nvSpPr>
        <p:spPr>
          <a:xfrm>
            <a:off x="569626" y="2637972"/>
            <a:ext cx="5651291" cy="781050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Agency FB" panose="020B0503020202020204" pitchFamily="34" charset="0"/>
              </a:rPr>
              <a:t>Children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6D2EDD4A-51FD-4FC6-B28E-801D0AB72814}"/>
              </a:ext>
            </a:extLst>
          </p:cNvPr>
          <p:cNvSpPr txBox="1">
            <a:spLocks/>
          </p:cNvSpPr>
          <p:nvPr/>
        </p:nvSpPr>
        <p:spPr>
          <a:xfrm>
            <a:off x="580425" y="3619572"/>
            <a:ext cx="5689747" cy="225780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Agency FB" panose="020B0503020202020204" pitchFamily="34" charset="0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Agency FB" panose="020B0503020202020204" pitchFamily="34" charset="0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Agency FB" panose="020B0503020202020204" pitchFamily="34" charset="0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Agency FB" panose="020B0503020202020204" pitchFamily="34" charset="0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Agency FB" panose="020B0503020202020204" pitchFamily="34" charset="0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2000" dirty="0"/>
              <a:t>Cartoon and thriller anime can attract a good number of user into using the portal</a:t>
            </a:r>
          </a:p>
          <a:p>
            <a:pPr algn="just"/>
            <a:r>
              <a:rPr lang="en-US" sz="2000" dirty="0"/>
              <a:t>Educational Cartoon Contents in Bangla for kids will also let parents to have a relief about what to choose the babies</a:t>
            </a:r>
          </a:p>
          <a:p>
            <a:pPr algn="just"/>
            <a:r>
              <a:rPr lang="en-US" sz="2000" dirty="0"/>
              <a:t>Building interest among school going students by contents aimed for them will help to expand the portal’s fame</a:t>
            </a:r>
          </a:p>
        </p:txBody>
      </p:sp>
    </p:spTree>
    <p:extLst>
      <p:ext uri="{BB962C8B-B14F-4D97-AF65-F5344CB8AC3E}">
        <p14:creationId xmlns:p14="http://schemas.microsoft.com/office/powerpoint/2010/main" val="35427585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D8E38-0190-409B-AE0F-AF0EFE53A4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180" y="14514"/>
            <a:ext cx="10943303" cy="1188720"/>
          </a:xfrm>
        </p:spPr>
        <p:txBody>
          <a:bodyPr>
            <a:normAutofit/>
          </a:bodyPr>
          <a:lstStyle/>
          <a:p>
            <a:pPr algn="l"/>
            <a:r>
              <a:rPr lang="en-US" sz="3600" dirty="0"/>
              <a:t>Proposed solution : Collaborative eco-system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FDFC62-72FF-42CA-A58C-D293448AAB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9432" y="1266444"/>
            <a:ext cx="10958052" cy="1897670"/>
          </a:xfrm>
        </p:spPr>
        <p:txBody>
          <a:bodyPr>
            <a:normAutofit/>
          </a:bodyPr>
          <a:lstStyle/>
          <a:p>
            <a:r>
              <a:rPr lang="en-US" sz="2400" dirty="0"/>
              <a:t>Most subscription system uses Card Based Payment Method, some uses Local Currency Transaction Handler like Bkash/Rocket/</a:t>
            </a:r>
            <a:r>
              <a:rPr lang="en-US" sz="2400" dirty="0" err="1"/>
              <a:t>Nagad</a:t>
            </a:r>
            <a:endParaRPr lang="en-US" sz="2400" dirty="0"/>
          </a:p>
          <a:p>
            <a:r>
              <a:rPr lang="en-US" sz="2400" dirty="0"/>
              <a:t>To make the transaction for subscription easier, the Streaming Portals can have </a:t>
            </a:r>
            <a:r>
              <a:rPr lang="en-US" sz="2400" b="1" dirty="0"/>
              <a:t>a collaboration with the local mobile operators</a:t>
            </a:r>
            <a:r>
              <a:rPr lang="en-US" sz="2400" dirty="0"/>
              <a:t>. The system will function as per follow. </a:t>
            </a:r>
          </a:p>
          <a:p>
            <a:endParaRPr lang="en-US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0242A8-ED47-4318-BBF5-CDC3232B95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8E2A0F-0A93-4BA6-B531-82909BE22D1C}" type="datetime1">
              <a:rPr lang="en-US" smtClean="0"/>
              <a:t>14-Nov-20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53DB36-6A77-42EF-8383-5C244D6D64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Red Knights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C3D6F3-8455-4D56-9BD7-509172FA55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31</a:t>
            </a:fld>
            <a:endParaRPr lang="en-US" dirty="0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6D80D3B2-5A37-4F06-BC3D-5B6C9A6BAD3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77613870"/>
              </p:ext>
            </p:extLst>
          </p:nvPr>
        </p:nvGraphicFramePr>
        <p:xfrm>
          <a:off x="653143" y="2423885"/>
          <a:ext cx="11393713" cy="35693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9D46645-9919-4A1D-AC6A-67713C92CC89}"/>
              </a:ext>
            </a:extLst>
          </p:cNvPr>
          <p:cNvSpPr txBox="1">
            <a:spLocks/>
          </p:cNvSpPr>
          <p:nvPr/>
        </p:nvSpPr>
        <p:spPr>
          <a:xfrm>
            <a:off x="641202" y="5399313"/>
            <a:ext cx="9112397" cy="100874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Agency FB" panose="020B0503020202020204" pitchFamily="34" charset="0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Agency FB" panose="020B0503020202020204" pitchFamily="34" charset="0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Agency FB" panose="020B0503020202020204" pitchFamily="34" charset="0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Agency FB" panose="020B0503020202020204" pitchFamily="34" charset="0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Agency FB" panose="020B0503020202020204" pitchFamily="34" charset="0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Monetary transaction using Bkash Account has a taboo within the typical user. But this method is comparatively User Friendly as he can buy subscription the way he buys data pack. </a:t>
            </a:r>
          </a:p>
        </p:txBody>
      </p:sp>
    </p:spTree>
    <p:extLst>
      <p:ext uri="{BB962C8B-B14F-4D97-AF65-F5344CB8AC3E}">
        <p14:creationId xmlns:p14="http://schemas.microsoft.com/office/powerpoint/2010/main" val="39649204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EC51F-02CA-4C1F-A917-19FAC1EC6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600" dirty="0"/>
              <a:t>Proposed solution : Collaborative eco-system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7CEB01-000B-4544-894B-93D3070F19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Bangladesh has more of Mobile Data based user other than ISP user. </a:t>
            </a:r>
          </a:p>
          <a:p>
            <a:r>
              <a:rPr lang="en-US" dirty="0"/>
              <a:t>So , the collaborative eco-system should offer special data pack from the mobile operators dedicated to the usage of Stream Portals</a:t>
            </a:r>
          </a:p>
          <a:p>
            <a:r>
              <a:rPr lang="en-US" dirty="0"/>
              <a:t>Doing so, we can attract a lot of mobile data based internet user to the stream portal.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1662B6-BBB7-4DCB-AC85-01DB430CB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F12EC-4F12-4452-BE10-A3F8F0F8E48D}" type="datetime1">
              <a:rPr lang="en-US" smtClean="0"/>
              <a:t>14-Nov-20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A71056-AB84-4811-8C40-1BD58E22C3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Red Knights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5D4B56-01A6-47D3-AADB-436DBD0F1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27498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987E06-8BDB-4689-A1E6-1BAF3B86B6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180" y="14514"/>
            <a:ext cx="10943303" cy="1188720"/>
          </a:xfrm>
        </p:spPr>
        <p:txBody>
          <a:bodyPr/>
          <a:lstStyle/>
          <a:p>
            <a:pPr algn="l"/>
            <a:r>
              <a:rPr lang="en-US" dirty="0"/>
              <a:t>Proposed solution : Content Length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8E80026-8DD3-4121-8362-CBDF619F52B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We accept it or not, a massive portion of our Digital Entertainment Receiver are the Housewives and they are mostly hooked on Indian-Bangla Serial</a:t>
                </a:r>
              </a:p>
              <a:p>
                <a:r>
                  <a:rPr lang="en-US" dirty="0"/>
                  <a:t>A successful diversion of attention can maximize the user number of Streaming Portal</a:t>
                </a:r>
              </a:p>
              <a:p>
                <a:r>
                  <a:rPr lang="en-US" dirty="0"/>
                  <a:t>At MIT research shows that people prefer to watch </a:t>
                </a:r>
                <a:r>
                  <a:rPr lang="en-US" b="1" dirty="0"/>
                  <a:t>10 min shows in their smartphone</a:t>
                </a:r>
                <a:r>
                  <a:rPr lang="en-US" dirty="0"/>
                  <a:t> when they are free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.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[3]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So contents need to have an expected time length of 12 mins. Lengthy content will result is boredom for people to hold the screen for long time.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8E80026-8DD3-4121-8362-CBDF619F52B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02" t="-1245" r="-6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C8E85E-1B90-47B1-AFCD-F7BB08F28B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A01C8A-E89F-41C1-B6D5-BDDB031E0A11}" type="datetime1">
              <a:rPr lang="en-US" smtClean="0"/>
              <a:t>14-Nov-20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4356C1-8762-406C-862B-DAC5F8608A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Red Knights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8F6F30-7763-47A2-956E-B743685EF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95944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35781B-2346-4D1C-AE4C-599D1F940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600" dirty="0"/>
              <a:t>Proposed solution : Conversion into smart-TV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4603D9-5589-41E8-BA4D-EB5750127E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an 18 months subscription scheme, the Streaming Portals can offer TV-Box to its user as a gift.</a:t>
            </a:r>
          </a:p>
          <a:p>
            <a:r>
              <a:rPr lang="en-US" dirty="0"/>
              <a:t>This has a long-term effect</a:t>
            </a:r>
          </a:p>
          <a:p>
            <a:pPr lvl="1"/>
            <a:r>
              <a:rPr lang="en-US" dirty="0"/>
              <a:t>People can convert their age-old traditional TV into smart TV</a:t>
            </a:r>
          </a:p>
          <a:p>
            <a:pPr lvl="1"/>
            <a:r>
              <a:rPr lang="en-US" dirty="0"/>
              <a:t>They are likely to browse internet and watch contents in their </a:t>
            </a:r>
            <a:r>
              <a:rPr lang="en-US" b="1" dirty="0"/>
              <a:t>converted smart TV</a:t>
            </a:r>
          </a:p>
          <a:p>
            <a:pPr lvl="1"/>
            <a:r>
              <a:rPr lang="en-US" dirty="0"/>
              <a:t>With potential quality contents, the process can grab the attention of more customers.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99093D-89DC-4AB2-A931-6DED8511E6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EB48B6-C54D-431B-9CB1-FC499B4916F4}" type="datetime1">
              <a:rPr lang="en-US" smtClean="0"/>
              <a:t>14-Nov-20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E940C4-7732-4BCA-8383-3517FFF785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Red Knights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9B26BD-1797-4099-85FC-C458ED063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2533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C6C550-AB32-4AFD-8D9A-C39EA5A1B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Endeavour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D3C48A-C9B6-4FEA-B83D-BCB0DA2409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Stream Portals can create a hype by content review contest in the social media. This will give a boost to their content and they can get user feedback to modify future contents accordingly</a:t>
            </a:r>
          </a:p>
          <a:p>
            <a:r>
              <a:rPr lang="en-US" dirty="0"/>
              <a:t>Setting up temporary stalls in festivals to offer fee premium contents to students as a part of marketing can help to popularize their portal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CFE66E-078B-479D-BD5B-B940CCDC8B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338E0-259C-45AD-8837-0A4CD89F43CE}" type="datetime1">
              <a:rPr lang="en-US" smtClean="0"/>
              <a:t>14-Nov-20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5550A6-1989-4376-A74C-0294043675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Red Knights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DE8883-B9D4-43BF-A60B-FB2CE27E1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027123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C6F9CB-19E1-4819-BD12-87CC5BC8C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72A841-7B2A-4431-AEFA-48F6C97B6B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local people of Bangladesh is still not ready to change their existing digital entertainment method.</a:t>
            </a:r>
          </a:p>
          <a:p>
            <a:r>
              <a:rPr lang="en-US" dirty="0"/>
              <a:t>So any video streaming portal trying to make any penetration in the market is likely to face a difficult environment to overcome.</a:t>
            </a:r>
          </a:p>
          <a:p>
            <a:r>
              <a:rPr lang="en-US" dirty="0"/>
              <a:t>But this difficult environment is not impossible to overcome , Uber and Pathao has showed that it is possible to create a market by introducing app based transport system in the cities.</a:t>
            </a:r>
          </a:p>
          <a:p>
            <a:r>
              <a:rPr lang="en-US" dirty="0"/>
              <a:t>Proper marketing, quality contents targeting audience and ambience is the key factor to success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DB31CD-5AB1-467B-897C-5FF4EE3225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2DA29-BCBD-4FB0-B11E-F443C38A2FD1}" type="datetime1">
              <a:rPr lang="en-US" smtClean="0"/>
              <a:t>14-Nov-20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B32E27-E89A-46B2-A230-22C2E153B8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Red Knights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3F60D-4407-44DD-8202-21AC6235B7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601221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ADA26-05C8-447F-8263-D21368DB9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0756AA-FAAD-4ABD-AC67-18E5C026F7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[1] </a:t>
            </a:r>
            <a:r>
              <a:rPr lang="en-US" dirty="0">
                <a:hlinkClick r:id="rId2"/>
              </a:rPr>
              <a:t>https://www.thedailystar.net/online/top-internet-using-country-2017-in-asia-bangladesh-5th-1643752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[2] </a:t>
            </a:r>
            <a:r>
              <a:rPr lang="en-US" dirty="0">
                <a:hlinkClick r:id="rId3"/>
              </a:rPr>
              <a:t>https://www.mutualtrustbank.com/wp-content/uploads/2018/07/MTBiz-May-June-2018-.pdf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[3] </a:t>
            </a:r>
            <a:r>
              <a:rPr lang="en-US" dirty="0">
                <a:hlinkClick r:id="rId4"/>
              </a:rPr>
              <a:t>http://web.mit.edu/bentley/www/papers/mobileVideoCHI.pdf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BA391F-F9FB-4760-9CDA-0676B73E60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DC154-B0A8-43AC-B294-16153DF8B431}" type="datetime1">
              <a:rPr lang="en-US" smtClean="0"/>
              <a:t>14-Nov-20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92585B-E5EC-49F9-8191-BC5FDF3AA1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Red Knights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7213E3-5A33-42E5-908B-D6286AA8B8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89568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48721-522F-4BE5-89E8-2686E9342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4040BE-052A-4DFC-AD2B-E071873404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4180" y="1629301"/>
            <a:ext cx="11297748" cy="430704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The problems we found in the existing system is: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Less-efficient Interaction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No effective system to track student’s attention holding rate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Scarcity of Experiment resources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We plan to solve these problems by introducing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an AR assisted Virtual Lab system that will help to increase interaction in Experimental Education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55499D-DDC3-4360-9D4C-9C400AF3A4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3845A-BF0F-4051-B7AF-5C2F6A7B8FFD}" type="datetime1">
              <a:rPr lang="en-US" smtClean="0"/>
              <a:t>14-Nov-20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315AAB-B274-48E3-A783-DB5E0B6412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Red Knights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11F42A-DC53-4D6E-B530-C0DB3B2EB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BAC4743-4950-4918-B740-4E053C451F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3054" y="4007155"/>
            <a:ext cx="2181225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9728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300AD-0EDF-40D5-B39C-8654276FB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390EB7-4C6F-4205-BFA4-1A68207116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B440F-00AB-4A6B-A7FF-5D32FBE6BE9A}" type="datetime1">
              <a:rPr lang="en-US" smtClean="0"/>
              <a:t>14-Nov-20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8256EF-76E6-4679-A431-DADE322D51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Red Knights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75E621-E640-4331-B0DD-F040528A5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</a:t>
            </a:fld>
            <a:endParaRPr lang="en-US" dirty="0"/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A129B5EC-98FB-4575-9E6E-76BB5A0C092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37057791"/>
              </p:ext>
            </p:extLst>
          </p:nvPr>
        </p:nvGraphicFramePr>
        <p:xfrm>
          <a:off x="2133600" y="2324100"/>
          <a:ext cx="7535056" cy="30607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3B005534-F8A3-4163-89E6-4472995BF7A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05387" y="2746164"/>
            <a:ext cx="2181225" cy="8001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3684DDB-0680-4C5C-B65B-3F7E226D119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35030" y="4148794"/>
            <a:ext cx="1665514" cy="5715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16D15D9-FD53-49B3-A351-EC9ED3EBA17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33600" y="4216074"/>
            <a:ext cx="1665514" cy="53586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2029626-1A86-430D-95A0-11C80A82F81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72630" y="4204166"/>
            <a:ext cx="1665514" cy="54776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E5E9C88-C3C0-4B9D-889A-9C1A9374505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96000" y="4179129"/>
            <a:ext cx="1665514" cy="765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865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981E6A2-4656-4CFE-9BF4-39D81EE2CA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0E78D6-F072-48E7-8270-20EFBDD26F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3865" y="2590417"/>
            <a:ext cx="5048650" cy="1231106"/>
          </a:xfrm>
          <a:solidFill>
            <a:schemeClr val="tx1"/>
          </a:solidFill>
          <a:ln>
            <a:solidFill>
              <a:schemeClr val="tx1"/>
            </a:solidFill>
          </a:ln>
          <a:effectLst>
            <a:glow rad="152400">
              <a:schemeClr val="tx1">
                <a:alpha val="13000"/>
              </a:schemeClr>
            </a:glow>
          </a:effectLst>
        </p:spPr>
        <p:txBody>
          <a:bodyPr>
            <a:normAutofit/>
          </a:bodyPr>
          <a:lstStyle/>
          <a:p>
            <a:pPr algn="l"/>
            <a:r>
              <a:rPr lang="en-US" dirty="0"/>
              <a:t>.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C7BD98-5486-489C-BAA0-A69CEFF691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4672" y="3981815"/>
            <a:ext cx="4486656" cy="70270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chemeClr val="tx1"/>
                </a:solidFill>
                <a:latin typeface="Agency FB"/>
              </a:rPr>
              <a:t>AR Assisted queries</a:t>
            </a:r>
          </a:p>
        </p:txBody>
      </p:sp>
      <p:pic>
        <p:nvPicPr>
          <p:cNvPr id="5" name="Picture 4" descr="Finance trade numbers">
            <a:extLst>
              <a:ext uri="{FF2B5EF4-FFF2-40B4-BE49-F238E27FC236}">
                <a16:creationId xmlns:a16="http://schemas.microsoft.com/office/drawing/2014/main" id="{112B9624-F8A1-4831-AE43-1D9E266CFF3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"/>
          <a:stretch/>
        </p:blipFill>
        <p:spPr>
          <a:xfrm>
            <a:off x="6096000" y="10"/>
            <a:ext cx="6095999" cy="6857990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4CFE7C-0562-48FE-8A76-78FC9A6A93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Red Knights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77E933-D50C-423A-8B96-0692C041D1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A1124E-5F70-42E7-88D0-E1C7B6CD3DDE}" type="datetime1">
              <a:rPr lang="en-US" smtClean="0"/>
              <a:t>14-Nov-20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00663B-DF76-4F7A-8566-CBA5981AC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6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478A097-F105-4643-B7EF-40FCAFD4F7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7439" y="2906554"/>
            <a:ext cx="2404150" cy="773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0504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0E78D6-F072-48E7-8270-20EFBDD26F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3865" y="2590417"/>
            <a:ext cx="5048650" cy="1231106"/>
          </a:xfrm>
          <a:solidFill>
            <a:schemeClr val="tx1"/>
          </a:solidFill>
          <a:ln>
            <a:solidFill>
              <a:schemeClr val="tx1"/>
            </a:solidFill>
          </a:ln>
          <a:effectLst>
            <a:glow rad="152400">
              <a:schemeClr val="tx1">
                <a:alpha val="13000"/>
              </a:schemeClr>
            </a:glow>
          </a:effectLst>
        </p:spPr>
        <p:txBody>
          <a:bodyPr>
            <a:normAutofit/>
          </a:bodyPr>
          <a:lstStyle/>
          <a:p>
            <a:pPr algn="l"/>
            <a:r>
              <a:rPr lang="en-US" dirty="0"/>
              <a:t>.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C7BD98-5486-489C-BAA0-A69CEFF691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4672" y="3981815"/>
            <a:ext cx="4486656" cy="70270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chemeClr val="tx1"/>
                </a:solidFill>
                <a:latin typeface="Agency FB"/>
              </a:rPr>
              <a:t>OCR and Video </a:t>
            </a:r>
            <a:r>
              <a:rPr lang="en-US" dirty="0" err="1">
                <a:solidFill>
                  <a:schemeClr val="tx1"/>
                </a:solidFill>
                <a:latin typeface="Agency FB"/>
              </a:rPr>
              <a:t>Recomendation</a:t>
            </a:r>
            <a:endParaRPr lang="en-US" dirty="0">
              <a:solidFill>
                <a:schemeClr val="tx1"/>
              </a:solidFill>
              <a:latin typeface="Agency FB"/>
            </a:endParaRPr>
          </a:p>
        </p:txBody>
      </p:sp>
      <p:pic>
        <p:nvPicPr>
          <p:cNvPr id="5" name="Picture 4" descr="Finance trade numbers">
            <a:extLst>
              <a:ext uri="{FF2B5EF4-FFF2-40B4-BE49-F238E27FC236}">
                <a16:creationId xmlns:a16="http://schemas.microsoft.com/office/drawing/2014/main" id="{112B9624-F8A1-4831-AE43-1D9E266CFF3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"/>
          <a:stretch/>
        </p:blipFill>
        <p:spPr>
          <a:xfrm>
            <a:off x="6096000" y="10"/>
            <a:ext cx="6095999" cy="6857990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4CFE7C-0562-48FE-8A76-78FC9A6A93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Red Knights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77E933-D50C-423A-8B96-0692C041D1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A1124E-5F70-42E7-88D0-E1C7B6CD3DDE}" type="datetime1">
              <a:rPr lang="en-US" smtClean="0"/>
              <a:t>14-Nov-20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00663B-DF76-4F7A-8566-CBA5981AC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7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2426E38-438F-4A95-8FF9-8C5CB82AD9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0200" y="2802365"/>
            <a:ext cx="3016212" cy="991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8135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0E78D6-F072-48E7-8270-20EFBDD26F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3865" y="2590417"/>
            <a:ext cx="5048650" cy="1231106"/>
          </a:xfrm>
          <a:solidFill>
            <a:schemeClr val="tx1"/>
          </a:solidFill>
          <a:ln>
            <a:solidFill>
              <a:schemeClr val="tx1"/>
            </a:solidFill>
          </a:ln>
          <a:effectLst>
            <a:glow rad="152400">
              <a:schemeClr val="tx1">
                <a:alpha val="13000"/>
              </a:schemeClr>
            </a:glow>
          </a:effectLst>
        </p:spPr>
        <p:txBody>
          <a:bodyPr>
            <a:normAutofit/>
          </a:bodyPr>
          <a:lstStyle/>
          <a:p>
            <a:pPr algn="l"/>
            <a:r>
              <a:rPr lang="en-US" dirty="0"/>
              <a:t>.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C7BD98-5486-489C-BAA0-A69CEFF691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4672" y="3981815"/>
            <a:ext cx="4486656" cy="70270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chemeClr val="tx1"/>
                </a:solidFill>
                <a:latin typeface="Agency FB"/>
              </a:rPr>
              <a:t>A dash board to demonstrate class interaction insight</a:t>
            </a:r>
          </a:p>
        </p:txBody>
      </p:sp>
      <p:pic>
        <p:nvPicPr>
          <p:cNvPr id="5" name="Picture 4" descr="Finance trade numbers">
            <a:extLst>
              <a:ext uri="{FF2B5EF4-FFF2-40B4-BE49-F238E27FC236}">
                <a16:creationId xmlns:a16="http://schemas.microsoft.com/office/drawing/2014/main" id="{112B9624-F8A1-4831-AE43-1D9E266CFF3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"/>
          <a:stretch/>
        </p:blipFill>
        <p:spPr>
          <a:xfrm>
            <a:off x="6096000" y="10"/>
            <a:ext cx="6095999" cy="6857990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4CFE7C-0562-48FE-8A76-78FC9A6A93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Red Knights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77E933-D50C-423A-8B96-0692C041D1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A1124E-5F70-42E7-88D0-E1C7B6CD3DDE}" type="datetime1">
              <a:rPr lang="en-US" smtClean="0"/>
              <a:t>14-Nov-20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00663B-DF76-4F7A-8566-CBA5981AC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8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BB3348-18FB-4BE3-966D-CE3450D28B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9736" y="2775556"/>
            <a:ext cx="2364146" cy="1085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1092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0E78D6-F072-48E7-8270-20EFBDD26F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3865" y="2590417"/>
            <a:ext cx="5048650" cy="1231106"/>
          </a:xfrm>
          <a:solidFill>
            <a:schemeClr val="tx1"/>
          </a:solidFill>
          <a:ln>
            <a:solidFill>
              <a:schemeClr val="tx1"/>
            </a:solidFill>
          </a:ln>
          <a:effectLst>
            <a:glow rad="152400">
              <a:schemeClr val="tx1">
                <a:alpha val="13000"/>
              </a:schemeClr>
            </a:glow>
          </a:effectLst>
        </p:spPr>
        <p:txBody>
          <a:bodyPr>
            <a:normAutofit/>
          </a:bodyPr>
          <a:lstStyle/>
          <a:p>
            <a:pPr algn="l"/>
            <a:r>
              <a:rPr lang="en-US" dirty="0"/>
              <a:t>.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C7BD98-5486-489C-BAA0-A69CEFF691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4672" y="3981815"/>
            <a:ext cx="4486656" cy="70270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chemeClr val="tx1"/>
                </a:solidFill>
                <a:latin typeface="Agency FB"/>
              </a:rPr>
              <a:t>AR Assisted Lab to perform Simulation</a:t>
            </a:r>
          </a:p>
        </p:txBody>
      </p:sp>
      <p:pic>
        <p:nvPicPr>
          <p:cNvPr id="5" name="Picture 4" descr="Finance trade numbers">
            <a:extLst>
              <a:ext uri="{FF2B5EF4-FFF2-40B4-BE49-F238E27FC236}">
                <a16:creationId xmlns:a16="http://schemas.microsoft.com/office/drawing/2014/main" id="{112B9624-F8A1-4831-AE43-1D9E266CFF3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"/>
          <a:stretch/>
        </p:blipFill>
        <p:spPr>
          <a:xfrm>
            <a:off x="6096000" y="10"/>
            <a:ext cx="6095999" cy="6857990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4CFE7C-0562-48FE-8A76-78FC9A6A93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Red Knights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77E933-D50C-423A-8B96-0692C041D1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A1124E-5F70-42E7-88D0-E1C7B6CD3DDE}" type="datetime1">
              <a:rPr lang="en-US" smtClean="0"/>
              <a:t>14-Nov-20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00663B-DF76-4F7A-8566-CBA5981AC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9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4ED2C23-E75A-4F8F-BD2E-8365BA8C34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6900" y="2718495"/>
            <a:ext cx="2841282" cy="97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706471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93813dd7ca6ad654711aa0ab317e03a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f11dc0ce689dd3925e84e4e35398c6e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CD190557-3523-4829-B732-42505F2F945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6F88797-338E-4C4E-B50C-3C46519E1B3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6C0A41B-4E75-4512-ABAD-D663025C8E72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2054</Words>
  <Application>Microsoft Office PowerPoint</Application>
  <PresentationFormat>Widescreen</PresentationFormat>
  <Paragraphs>405</Paragraphs>
  <Slides>37</Slides>
  <Notes>5</Notes>
  <HiddenSlides>21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4" baseType="lpstr">
      <vt:lpstr>Agency FB</vt:lpstr>
      <vt:lpstr>Arial</vt:lpstr>
      <vt:lpstr>Arial Rounded MT Bold</vt:lpstr>
      <vt:lpstr>Calibri</vt:lpstr>
      <vt:lpstr>Cambria Math</vt:lpstr>
      <vt:lpstr>Gill Sans MT</vt:lpstr>
      <vt:lpstr>Parcel</vt:lpstr>
      <vt:lpstr>  -E</vt:lpstr>
      <vt:lpstr>Team Information</vt:lpstr>
      <vt:lpstr>Existing System</vt:lpstr>
      <vt:lpstr>Problem statement</vt:lpstr>
      <vt:lpstr>Modules</vt:lpstr>
      <vt:lpstr>.</vt:lpstr>
      <vt:lpstr>.</vt:lpstr>
      <vt:lpstr>.</vt:lpstr>
      <vt:lpstr>.</vt:lpstr>
      <vt:lpstr>RISK Analysis</vt:lpstr>
      <vt:lpstr>Idea formulation</vt:lpstr>
      <vt:lpstr>Idea Overview</vt:lpstr>
      <vt:lpstr>Product Technology Stack</vt:lpstr>
      <vt:lpstr>Product Technology Stack [Hardware]</vt:lpstr>
      <vt:lpstr>Implementation Plan</vt:lpstr>
      <vt:lpstr>documentation</vt:lpstr>
      <vt:lpstr>PowerPoint Presentation</vt:lpstr>
      <vt:lpstr>PowerPoint Presentation</vt:lpstr>
      <vt:lpstr>Proposed System</vt:lpstr>
      <vt:lpstr>Proposed System</vt:lpstr>
      <vt:lpstr>Problem’s in Existing International system (Bangladesh context)</vt:lpstr>
      <vt:lpstr>Analysis of Problems</vt:lpstr>
      <vt:lpstr>Analysis of Problems</vt:lpstr>
      <vt:lpstr>Solution</vt:lpstr>
      <vt:lpstr>Task 02</vt:lpstr>
      <vt:lpstr>Present Scenario</vt:lpstr>
      <vt:lpstr>Present Scenario</vt:lpstr>
      <vt:lpstr>Problem Identification</vt:lpstr>
      <vt:lpstr>Proposed solution : Marketing Strategy</vt:lpstr>
      <vt:lpstr>Proposed solution : Target Audience Based Content</vt:lpstr>
      <vt:lpstr>Proposed solution : Collaborative eco-system</vt:lpstr>
      <vt:lpstr>Proposed solution : Collaborative eco-system</vt:lpstr>
      <vt:lpstr>Proposed solution : Content Length</vt:lpstr>
      <vt:lpstr>Proposed solution : Conversion into smart-TV</vt:lpstr>
      <vt:lpstr>Additional Endeavour</vt:lpstr>
      <vt:lpstr>Conclusion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Financial Design</dc:title>
  <dc:creator/>
  <cp:lastModifiedBy/>
  <cp:revision>131</cp:revision>
  <dcterms:created xsi:type="dcterms:W3CDTF">2020-03-10T16:54:52Z</dcterms:created>
  <dcterms:modified xsi:type="dcterms:W3CDTF">2020-11-14T05:56:47Z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